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9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0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3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4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5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6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7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9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20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21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23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4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25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6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27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2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29.xml" ContentType="application/vnd.openxmlformats-officedocument.theme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30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31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32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33.xml" ContentType="application/vnd.openxmlformats-officedocument.theme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34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35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theme/theme36.xml" ContentType="application/vnd.openxmlformats-officedocument.theme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37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38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39.xml" ContentType="application/vnd.openxmlformats-officedocument.theme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theme/theme40.xml" ContentType="application/vnd.openxmlformats-officedocument.theme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41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theme/theme42.xml" ContentType="application/vnd.openxmlformats-officedocument.theme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43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44.xml" ContentType="application/vnd.openxmlformats-officedocument.theme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45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46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47.xml" ContentType="application/vnd.openxmlformats-officedocument.theme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theme/theme48.xml" ContentType="application/vnd.openxmlformats-officedocument.theme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theme/theme49.xml" ContentType="application/vnd.openxmlformats-officedocument.theme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50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theme/theme51.xml" ContentType="application/vnd.openxmlformats-officedocument.theme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theme/theme52.xml" ContentType="application/vnd.openxmlformats-officedocument.theme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theme/theme53.xml" ContentType="application/vnd.openxmlformats-officedocument.theme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theme/theme54.xml" ContentType="application/vnd.openxmlformats-officedocument.theme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55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theme/theme56.xml" ContentType="application/vnd.openxmlformats-officedocument.theme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57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theme/theme58.xml" ContentType="application/vnd.openxmlformats-officedocument.theme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theme/theme59.xml" ContentType="application/vnd.openxmlformats-officedocument.theme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theme/theme60.xml" ContentType="application/vnd.openxmlformats-officedocument.theme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theme/theme61.xml" ContentType="application/vnd.openxmlformats-officedocument.theme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62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63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64.xml" ContentType="application/vnd.openxmlformats-officedocument.theme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65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theme/theme66.xml" ContentType="application/vnd.openxmlformats-officedocument.theme+xml"/>
  <Override PartName="/ppt/theme/theme6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78" r:id="rId3"/>
    <p:sldMasterId id="2147483688" r:id="rId4"/>
    <p:sldMasterId id="2147483698" r:id="rId5"/>
    <p:sldMasterId id="2147483708" r:id="rId6"/>
    <p:sldMasterId id="2147483718" r:id="rId7"/>
    <p:sldMasterId id="2147483728" r:id="rId8"/>
    <p:sldMasterId id="2147483738" r:id="rId9"/>
    <p:sldMasterId id="2147483748" r:id="rId10"/>
    <p:sldMasterId id="2147483758" r:id="rId11"/>
    <p:sldMasterId id="2147483768" r:id="rId12"/>
    <p:sldMasterId id="2147483778" r:id="rId13"/>
    <p:sldMasterId id="2147483788" r:id="rId14"/>
    <p:sldMasterId id="2147483798" r:id="rId15"/>
    <p:sldMasterId id="2147483808" r:id="rId16"/>
    <p:sldMasterId id="2147483818" r:id="rId17"/>
    <p:sldMasterId id="2147483828" r:id="rId18"/>
    <p:sldMasterId id="2147483838" r:id="rId19"/>
    <p:sldMasterId id="2147483847" r:id="rId20"/>
    <p:sldMasterId id="2147483854" r:id="rId21"/>
    <p:sldMasterId id="2147483860" r:id="rId22"/>
    <p:sldMasterId id="2147483874" r:id="rId23"/>
    <p:sldMasterId id="2147483880" r:id="rId24"/>
    <p:sldMasterId id="2147483886" r:id="rId25"/>
    <p:sldMasterId id="2147483892" r:id="rId26"/>
    <p:sldMasterId id="2147483898" r:id="rId27"/>
    <p:sldMasterId id="2147483904" r:id="rId28"/>
    <p:sldMasterId id="2147483910" r:id="rId29"/>
    <p:sldMasterId id="2147483916" r:id="rId30"/>
    <p:sldMasterId id="2147483925" r:id="rId31"/>
    <p:sldMasterId id="2147483933" r:id="rId32"/>
    <p:sldMasterId id="2147483941" r:id="rId33"/>
    <p:sldMasterId id="2147483950" r:id="rId34"/>
    <p:sldMasterId id="2147483960" r:id="rId35"/>
    <p:sldMasterId id="2147483968" r:id="rId36"/>
    <p:sldMasterId id="2147483978" r:id="rId37"/>
    <p:sldMasterId id="2147483988" r:id="rId38"/>
    <p:sldMasterId id="2147483998" r:id="rId39"/>
    <p:sldMasterId id="2147484008" r:id="rId40"/>
    <p:sldMasterId id="2147484018" r:id="rId41"/>
    <p:sldMasterId id="2147484028" r:id="rId42"/>
    <p:sldMasterId id="2147484038" r:id="rId43"/>
    <p:sldMasterId id="2147484048" r:id="rId44"/>
    <p:sldMasterId id="2147484058" r:id="rId45"/>
    <p:sldMasterId id="2147484068" r:id="rId46"/>
    <p:sldMasterId id="2147484078" r:id="rId47"/>
    <p:sldMasterId id="2147484088" r:id="rId48"/>
    <p:sldMasterId id="2147484098" r:id="rId49"/>
    <p:sldMasterId id="2147484108" r:id="rId50"/>
    <p:sldMasterId id="2147484118" r:id="rId51"/>
    <p:sldMasterId id="2147484128" r:id="rId52"/>
    <p:sldMasterId id="2147484137" r:id="rId53"/>
    <p:sldMasterId id="2147484144" r:id="rId54"/>
    <p:sldMasterId id="2147484150" r:id="rId55"/>
    <p:sldMasterId id="2147484164" r:id="rId56"/>
    <p:sldMasterId id="2147484170" r:id="rId57"/>
    <p:sldMasterId id="2147484176" r:id="rId58"/>
    <p:sldMasterId id="2147484182" r:id="rId59"/>
    <p:sldMasterId id="2147484188" r:id="rId60"/>
    <p:sldMasterId id="2147484194" r:id="rId61"/>
    <p:sldMasterId id="2147484200" r:id="rId62"/>
    <p:sldMasterId id="2147484206" r:id="rId63"/>
    <p:sldMasterId id="2147484215" r:id="rId64"/>
    <p:sldMasterId id="2147484223" r:id="rId65"/>
    <p:sldMasterId id="2147484231" r:id="rId66"/>
  </p:sldMasterIdLst>
  <p:notesMasterIdLst>
    <p:notesMasterId r:id="rId88"/>
  </p:notesMasterIdLst>
  <p:sldIdLst>
    <p:sldId id="257" r:id="rId67"/>
    <p:sldId id="258" r:id="rId68"/>
    <p:sldId id="271" r:id="rId69"/>
    <p:sldId id="272" r:id="rId70"/>
    <p:sldId id="280" r:id="rId71"/>
    <p:sldId id="279" r:id="rId72"/>
    <p:sldId id="278" r:id="rId73"/>
    <p:sldId id="277" r:id="rId74"/>
    <p:sldId id="276" r:id="rId75"/>
    <p:sldId id="275" r:id="rId76"/>
    <p:sldId id="274" r:id="rId77"/>
    <p:sldId id="273" r:id="rId78"/>
    <p:sldId id="264" r:id="rId79"/>
    <p:sldId id="283" r:id="rId80"/>
    <p:sldId id="286" r:id="rId81"/>
    <p:sldId id="268" r:id="rId82"/>
    <p:sldId id="265" r:id="rId83"/>
    <p:sldId id="282" r:id="rId84"/>
    <p:sldId id="281" r:id="rId85"/>
    <p:sldId id="266" r:id="rId86"/>
    <p:sldId id="285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holmes" initials="rh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62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429" autoAdjust="0"/>
  </p:normalViewPr>
  <p:slideViewPr>
    <p:cSldViewPr snapToGrid="0" snapToObjects="1">
      <p:cViewPr>
        <p:scale>
          <a:sx n="77" d="100"/>
          <a:sy n="77" d="100"/>
        </p:scale>
        <p:origin x="-115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Master" Target="slideMasters/slideMaster39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63" Type="http://schemas.openxmlformats.org/officeDocument/2006/relationships/slideMaster" Target="slideMasters/slideMaster63.xml"/><Relationship Id="rId68" Type="http://schemas.openxmlformats.org/officeDocument/2006/relationships/slide" Target="slides/slide2.xml"/><Relationship Id="rId76" Type="http://schemas.openxmlformats.org/officeDocument/2006/relationships/slide" Target="slides/slide10.xml"/><Relationship Id="rId84" Type="http://schemas.openxmlformats.org/officeDocument/2006/relationships/slide" Target="slides/slide18.xml"/><Relationship Id="rId89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66" Type="http://schemas.openxmlformats.org/officeDocument/2006/relationships/slideMaster" Target="slideMasters/slideMaster66.xml"/><Relationship Id="rId74" Type="http://schemas.openxmlformats.org/officeDocument/2006/relationships/slide" Target="slides/slide8.xml"/><Relationship Id="rId79" Type="http://schemas.openxmlformats.org/officeDocument/2006/relationships/slide" Target="slides/slide13.xml"/><Relationship Id="rId87" Type="http://schemas.openxmlformats.org/officeDocument/2006/relationships/slide" Target="slides/slide21.xml"/><Relationship Id="rId5" Type="http://schemas.openxmlformats.org/officeDocument/2006/relationships/slideMaster" Target="slideMasters/slideMaster5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6.xml"/><Relationship Id="rId90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Master" Target="slideMasters/slideMaster64.xml"/><Relationship Id="rId69" Type="http://schemas.openxmlformats.org/officeDocument/2006/relationships/slide" Target="slides/slide3.xml"/><Relationship Id="rId77" Type="http://schemas.openxmlformats.org/officeDocument/2006/relationships/slide" Target="slides/slide11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6.xml"/><Relationship Id="rId80" Type="http://schemas.openxmlformats.org/officeDocument/2006/relationships/slide" Target="slides/slide14.xml"/><Relationship Id="rId85" Type="http://schemas.openxmlformats.org/officeDocument/2006/relationships/slide" Target="slides/slide19.xml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" Target="slides/slide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Master" Target="slideMasters/slideMaster62.xml"/><Relationship Id="rId70" Type="http://schemas.openxmlformats.org/officeDocument/2006/relationships/slide" Target="slides/slide4.xml"/><Relationship Id="rId75" Type="http://schemas.openxmlformats.org/officeDocument/2006/relationships/slide" Target="slides/slide9.xml"/><Relationship Id="rId83" Type="http://schemas.openxmlformats.org/officeDocument/2006/relationships/slide" Target="slides/slide17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73" Type="http://schemas.openxmlformats.org/officeDocument/2006/relationships/slide" Target="slides/slide7.xml"/><Relationship Id="rId78" Type="http://schemas.openxmlformats.org/officeDocument/2006/relationships/slide" Target="slides/slide12.xml"/><Relationship Id="rId81" Type="http://schemas.openxmlformats.org/officeDocument/2006/relationships/slide" Target="slides/slide15.xml"/><Relationship Id="rId86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7F4CC-4359-194A-B18B-CB773FE2FA69}" type="datetimeFigureOut">
              <a:rPr lang="en-US" smtClean="0"/>
              <a:t>4/2/2016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B6C39-F812-3A41-820A-B87DF89CC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19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92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85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Targets over</a:t>
            </a:r>
            <a:r>
              <a:rPr lang="en-US" baseline="0" smtClean="0"/>
              <a:t> 500 tree species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85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852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85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04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04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04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22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8168B1-6608-46E0-9018-38222659D1F8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444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83B02B5-32E5-4E66-BAE8-163E0D8E9ADB}" type="slidenum">
              <a:rPr lang="en-US" altLang="en-US">
                <a:solidFill>
                  <a:srgbClr val="000000"/>
                </a:solidFill>
              </a:rPr>
              <a:pPr eaLnBrk="1" hangingPunct="1"/>
              <a:t>21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822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9C2B2E-57B9-4F56-BF7E-BFD40FCE0B8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3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3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3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3.png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3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3.png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3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3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3.png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7.xml"/><Relationship Id="rId4" Type="http://schemas.openxmlformats.org/officeDocument/2006/relationships/image" Target="../media/image3.png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8.xml"/><Relationship Id="rId4" Type="http://schemas.openxmlformats.org/officeDocument/2006/relationships/image" Target="../media/image3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3.png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9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3.png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1.xml"/><Relationship Id="rId4" Type="http://schemas.openxmlformats.org/officeDocument/2006/relationships/image" Target="../media/image3.png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3.png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3.xml"/><Relationship Id="rId4" Type="http://schemas.openxmlformats.org/officeDocument/2006/relationships/image" Target="../media/image3.png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3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4.xml"/><Relationship Id="rId4" Type="http://schemas.openxmlformats.org/officeDocument/2006/relationships/image" Target="../media/image3.png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4.xml"/></Relationships>
</file>

<file path=ppt/slideLayouts/_rels/slideLayout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5.xml"/><Relationship Id="rId4" Type="http://schemas.openxmlformats.org/officeDocument/2006/relationships/image" Target="../media/image3.png"/></Relationships>
</file>

<file path=ppt/slideLayouts/_rels/slideLayout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6.xml"/><Relationship Id="rId4" Type="http://schemas.openxmlformats.org/officeDocument/2006/relationships/image" Target="../media/image3.png"/></Relationships>
</file>

<file path=ppt/slideLayouts/_rels/slideLayout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6.xml"/></Relationships>
</file>

<file path=ppt/slideLayouts/_rels/slideLayout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6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7.xml"/><Relationship Id="rId4" Type="http://schemas.openxmlformats.org/officeDocument/2006/relationships/image" Target="../media/image3.png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7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7.xml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8.xml"/><Relationship Id="rId4" Type="http://schemas.openxmlformats.org/officeDocument/2006/relationships/image" Target="../media/image3.png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8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9.xml"/><Relationship Id="rId4" Type="http://schemas.openxmlformats.org/officeDocument/2006/relationships/image" Target="../media/image3.png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9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0.xml"/><Relationship Id="rId4" Type="http://schemas.openxmlformats.org/officeDocument/2006/relationships/image" Target="../media/image3.png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0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0.xml"/></Relationships>
</file>

<file path=ppt/slideLayouts/_rels/slideLayout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1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1.xml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2.xml"/><Relationship Id="rId4" Type="http://schemas.openxmlformats.org/officeDocument/2006/relationships/image" Target="../media/image3.png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2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3.xml"/><Relationship Id="rId4" Type="http://schemas.openxmlformats.org/officeDocument/2006/relationships/image" Target="../media/image3.png"/></Relationships>
</file>

<file path=ppt/slideLayouts/_rels/slideLayout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3.xml"/></Relationships>
</file>

<file path=ppt/slideLayouts/_rels/slideLayout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3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3.xml"/></Relationships>
</file>

<file path=ppt/slideLayouts/_rels/slideLayout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4.xml"/><Relationship Id="rId4" Type="http://schemas.openxmlformats.org/officeDocument/2006/relationships/image" Target="../media/image3.png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4.xml"/></Relationships>
</file>

<file path=ppt/slideLayouts/_rels/slideLayout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4.xml"/></Relationships>
</file>

<file path=ppt/slideLayouts/_rels/slideLayout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5.xml"/><Relationship Id="rId4" Type="http://schemas.openxmlformats.org/officeDocument/2006/relationships/image" Target="../media/image3.png"/></Relationships>
</file>

<file path=ppt/slideLayouts/_rels/slideLayout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5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5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5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6.xml"/><Relationship Id="rId4" Type="http://schemas.openxmlformats.org/officeDocument/2006/relationships/image" Target="../media/image3.png"/></Relationships>
</file>

<file path=ppt/slideLayouts/_rels/slideLayout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6.xml"/></Relationships>
</file>

<file path=ppt/slideLayouts/_rels/slideLayout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6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6.xml"/></Relationships>
</file>

<file path=ppt/slideLayouts/_rels/slideLayout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7.xml"/><Relationship Id="rId4" Type="http://schemas.openxmlformats.org/officeDocument/2006/relationships/image" Target="../media/image3.png"/></Relationships>
</file>

<file path=ppt/slideLayouts/_rels/slideLayout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7.xml"/></Relationships>
</file>

<file path=ppt/slideLayouts/_rels/slideLayout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7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7.xml"/></Relationships>
</file>

<file path=ppt/slideLayouts/_rels/slideLayout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8.xml"/><Relationship Id="rId4" Type="http://schemas.openxmlformats.org/officeDocument/2006/relationships/image" Target="../media/image3.png"/></Relationships>
</file>

<file path=ppt/slideLayouts/_rels/slideLayout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8.xml"/></Relationships>
</file>

<file path=ppt/slideLayouts/_rels/slideLayout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8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8.xml"/></Relationships>
</file>

<file path=ppt/slideLayouts/_rels/slideLayout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9.xml"/><Relationship Id="rId4" Type="http://schemas.openxmlformats.org/officeDocument/2006/relationships/image" Target="../media/image3.png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9.xml"/></Relationships>
</file>

<file path=ppt/slideLayouts/_rels/slideLayout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9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0.xml"/><Relationship Id="rId4" Type="http://schemas.openxmlformats.org/officeDocument/2006/relationships/image" Target="../media/image3.png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0.xml"/></Relationships>
</file>

<file path=ppt/slideLayouts/_rels/slideLayout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0.xml"/></Relationships>
</file>

<file path=ppt/slideLayouts/_rels/slideLayout4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1.xml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1.xml"/></Relationships>
</file>

<file path=ppt/slideLayouts/_rels/slideLayout4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1.xml"/></Relationships>
</file>

<file path=ppt/slideLayouts/_rels/slideLayout4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2.xml"/><Relationship Id="rId4" Type="http://schemas.openxmlformats.org/officeDocument/2006/relationships/image" Target="../media/image3.png"/></Relationships>
</file>

<file path=ppt/slideLayouts/_rels/slideLayout4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2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2.xml"/></Relationships>
</file>

<file path=ppt/slideLayouts/_rels/slideLayout4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3.xml"/><Relationship Id="rId4" Type="http://schemas.openxmlformats.org/officeDocument/2006/relationships/image" Target="../media/image3.png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3.xml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4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4.xml"/><Relationship Id="rId4" Type="http://schemas.openxmlformats.org/officeDocument/2006/relationships/image" Target="../media/image3.png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4.xml"/></Relationships>
</file>

<file path=ppt/slideLayouts/_rels/slideLayout4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4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6.xml"/><Relationship Id="rId4" Type="http://schemas.openxmlformats.org/officeDocument/2006/relationships/image" Target="../media/image3.png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6.xml"/></Relationships>
</file>

<file path=ppt/slideLayouts/_rels/slideLayout4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6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7.xml"/><Relationship Id="rId4" Type="http://schemas.openxmlformats.org/officeDocument/2006/relationships/image" Target="../media/image3.png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7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7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8.xml"/><Relationship Id="rId4" Type="http://schemas.openxmlformats.org/officeDocument/2006/relationships/image" Target="../media/image3.png"/></Relationships>
</file>

<file path=ppt/slideLayouts/_rels/slideLayout4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8.xml"/></Relationships>
</file>

<file path=ppt/slideLayouts/_rels/slideLayout4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8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9.xml"/><Relationship Id="rId4" Type="http://schemas.openxmlformats.org/officeDocument/2006/relationships/image" Target="../media/image3.png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9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9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0.xml"/><Relationship Id="rId4" Type="http://schemas.openxmlformats.org/officeDocument/2006/relationships/image" Target="../media/image3.png"/></Relationships>
</file>

<file path=ppt/slideLayouts/_rels/slideLayout4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0.xml"/></Relationships>
</file>

<file path=ppt/slideLayouts/_rels/slideLayout4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0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4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1.xml"/><Relationship Id="rId4" Type="http://schemas.openxmlformats.org/officeDocument/2006/relationships/image" Target="../media/image3.png"/></Relationships>
</file>

<file path=ppt/slideLayouts/_rels/slideLayout4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1.xml"/></Relationships>
</file>

<file path=ppt/slideLayouts/_rels/slideLayout4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2.xml"/><Relationship Id="rId4" Type="http://schemas.openxmlformats.org/officeDocument/2006/relationships/image" Target="../media/image3.png"/></Relationships>
</file>

<file path=ppt/slideLayouts/_rels/slideLayout4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2.xml"/></Relationships>
</file>

<file path=ppt/slideLayouts/_rels/slideLayout4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4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3.xml"/><Relationship Id="rId4" Type="http://schemas.openxmlformats.org/officeDocument/2006/relationships/image" Target="../media/image3.png"/></Relationships>
</file>

<file path=ppt/slideLayouts/_rels/slideLayout4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3.xml"/></Relationships>
</file>

<file path=ppt/slideLayouts/_rels/slideLayout4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4.xml"/><Relationship Id="rId4" Type="http://schemas.openxmlformats.org/officeDocument/2006/relationships/image" Target="../media/image3.png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4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5.xml"/><Relationship Id="rId4" Type="http://schemas.openxmlformats.org/officeDocument/2006/relationships/image" Target="../media/image3.png"/></Relationships>
</file>

<file path=ppt/slideLayouts/_rels/slideLayout5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5.xml"/></Relationships>
</file>

<file path=ppt/slideLayouts/_rels/slideLayout5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5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6.xml"/><Relationship Id="rId4" Type="http://schemas.openxmlformats.org/officeDocument/2006/relationships/image" Target="../media/image3.png"/></Relationships>
</file>

<file path=ppt/slideLayouts/_rels/slideLayout5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6.xml"/></Relationships>
</file>

<file path=ppt/slideLayouts/_rels/slideLayout5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1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314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6274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2645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90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312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8577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130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464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32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70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872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669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6762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210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621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252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763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621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5781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544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57566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699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07659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10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446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147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871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787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614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774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4880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8885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4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5726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4390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5362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37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749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40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8374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4105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0174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374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7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1822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665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7198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971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32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365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75762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94977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54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24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3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3595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949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176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028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748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8981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72549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67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7687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4957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562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5666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588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56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70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718259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163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1739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501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5495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5360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571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148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78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552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65157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305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190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7658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26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0836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354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4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489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6706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1542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726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0450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8402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527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5013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4835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81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485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56712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2940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933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264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341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1651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2235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52485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9129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308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77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68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6169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28176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7167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0194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03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5442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4274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26200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7769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59705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85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179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589461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07105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190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43139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0149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22459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89390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7072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869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88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9306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9666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08046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507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364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5504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26942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93126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54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4219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76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8515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522262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06776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7469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0707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4821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9945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6532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317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7643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102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4903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5709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788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5914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608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6357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7974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49254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81151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9935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90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16963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30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8439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0357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10484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174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3676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4752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6930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1508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687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9608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46048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92969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046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0305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0632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6561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7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3141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6698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0765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4549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57266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182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3595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5666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1488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4897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56712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61690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17917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93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71176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58515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49035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16963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6960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4549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71176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85887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343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8412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85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85887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62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7606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519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8509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68546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5112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54889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319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83605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34604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343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42894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72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5090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14495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78933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4465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50090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6083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3966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59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8412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1601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810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150510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27029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1980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3857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77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3159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2390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60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85882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7658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74848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819475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92849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8586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38343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4557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5815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5777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946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8062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14974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7203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089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1387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54883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4212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367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169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2472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447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87606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736483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4519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9568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9432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2338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2411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498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096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58075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00130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51519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4958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1429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612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89850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6971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414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9580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62740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626457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2890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8509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3122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185770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1309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64644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58328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700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3872329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9676252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82107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62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668546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2527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97630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86211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5781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5444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575660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069931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89106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44629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14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51124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87121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178706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61483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77490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48805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688858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448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443908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5362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03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54889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74920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7407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8374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3410584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01740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37499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7612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60665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7198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49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69296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97319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432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3655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875762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9497703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25413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2488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1332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94983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317615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00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983605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7484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489811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72549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9676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76871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49575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56220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758828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85654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97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98035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718259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24163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17396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5011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55495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53606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5718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77810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55298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66515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64289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3057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19033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7658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262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508364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03540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0466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67069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35154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27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31722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80450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084022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5279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5013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4835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813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48569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29404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259339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264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25090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3412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1651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822351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3524855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9129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30899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577733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28176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7167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019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0144953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50360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54427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3427487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262000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7769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5970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85087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589461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8071059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119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78933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4313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01494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224598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189390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770728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38699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8875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96667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5080462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50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4465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13649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95504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269420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93126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54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4219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7659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5222623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06776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746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50090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07077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4821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99455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6532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213176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764373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11021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57094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97880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59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04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160836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536088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63572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887974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7492543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481151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99356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90650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30033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84391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035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39661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871048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174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436769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47521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69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5932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160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381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0150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270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198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385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030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7315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239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0600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76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7484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81947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928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858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383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445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6063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9581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577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946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31497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2720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2608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1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25488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44212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33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6561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016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247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34476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7364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0451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956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294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233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241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7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1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50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988302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1022" y="3873882"/>
            <a:ext cx="7781266" cy="199986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10" name="Picture 9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23863" y="2241550"/>
            <a:ext cx="7818437" cy="984250"/>
          </a:xfrm>
        </p:spPr>
        <p:txBody>
          <a:bodyPr>
            <a:normAutofit/>
          </a:bodyPr>
          <a:lstStyle>
            <a:lvl1pPr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95807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41325" y="1530350"/>
            <a:ext cx="8251877" cy="45116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00130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6124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E772E-E07E-AA4B-99DD-25FBA9FE06D3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661654" y="1417954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796" y="889928"/>
            <a:ext cx="8238956" cy="373062"/>
          </a:xfrm>
        </p:spPr>
        <p:txBody>
          <a:bodyPr/>
          <a:lstStyle>
            <a:lvl1pPr>
              <a:buNone/>
              <a:defRPr b="1"/>
            </a:lvl1pPr>
            <a:lvl5pPr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49263" y="1423988"/>
            <a:ext cx="4122737" cy="4484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666711" y="3794665"/>
            <a:ext cx="4002863" cy="211849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1495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Calibri"/>
                <a:cs typeface="Calibri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/>
                <a:cs typeface="Calibri"/>
              </a:defRPr>
            </a:lvl1pPr>
            <a:lvl2pPr>
              <a:defRPr sz="2000">
                <a:latin typeface="Calibri"/>
                <a:cs typeface="Calibri"/>
              </a:defRPr>
            </a:lvl2pPr>
            <a:lvl3pPr>
              <a:defRPr sz="1800">
                <a:latin typeface="Calibri"/>
                <a:cs typeface="Calibri"/>
              </a:defRPr>
            </a:lvl3pPr>
            <a:lvl4pPr>
              <a:defRPr sz="1600">
                <a:latin typeface="Calibri"/>
                <a:cs typeface="Calibri"/>
              </a:defRPr>
            </a:lvl4pPr>
            <a:lvl5pPr>
              <a:defRPr sz="1600">
                <a:latin typeface="Calibri"/>
                <a:cs typeface="Calibri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6142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  <a:lvl2pPr>
              <a:defRPr>
                <a:latin typeface="Calibri"/>
                <a:cs typeface="Calibri"/>
              </a:defRPr>
            </a:lvl2pPr>
            <a:lvl3pPr>
              <a:defRPr>
                <a:latin typeface="Calibri"/>
                <a:cs typeface="Calibri"/>
              </a:defRPr>
            </a:lvl3pPr>
            <a:lvl4pPr>
              <a:defRPr>
                <a:latin typeface="Calibri"/>
                <a:cs typeface="Calibri"/>
              </a:defRPr>
            </a:lvl4pPr>
            <a:lvl5pPr>
              <a:defRPr>
                <a:latin typeface="Calibri"/>
                <a:cs typeface="Calibri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61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/>
                <a:cs typeface="Calibri"/>
              </a:defRPr>
            </a:lvl1pPr>
            <a:lvl2pPr>
              <a:defRPr sz="2400">
                <a:latin typeface="Calibri"/>
                <a:cs typeface="Calibri"/>
              </a:defRPr>
            </a:lvl2pPr>
            <a:lvl3pPr>
              <a:defRPr sz="2000">
                <a:latin typeface="Calibri"/>
                <a:cs typeface="Calibri"/>
              </a:defRPr>
            </a:lvl3pPr>
            <a:lvl4pPr>
              <a:defRPr sz="1800">
                <a:latin typeface="Calibri"/>
                <a:cs typeface="Calibri"/>
              </a:defRPr>
            </a:lvl4pPr>
            <a:lvl5pPr>
              <a:defRPr sz="1800">
                <a:latin typeface="Calibri"/>
                <a:cs typeface="Calibri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B9CA3-FF9D-7F42-A206-22637608304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5898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PageWithTex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3520064"/>
            <a:ext cx="7781266" cy="2353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 userDrawn="1">
            <p:ph type="ctrTitle"/>
          </p:nvPr>
        </p:nvSpPr>
        <p:spPr>
          <a:xfrm>
            <a:off x="0" y="2087693"/>
            <a:ext cx="9144000" cy="9681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697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728840"/>
            <a:ext cx="9144000" cy="3863211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878993"/>
            <a:ext cx="7772400" cy="6546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790" y="2481783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pic>
        <p:nvPicPr>
          <p:cNvPr id="6" name="Picture 5" descr="HUT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235" y="403698"/>
            <a:ext cx="2642483" cy="1004580"/>
          </a:xfrm>
          <a:prstGeom prst="rect">
            <a:avLst/>
          </a:prstGeom>
        </p:spPr>
      </p:pic>
      <p:pic>
        <p:nvPicPr>
          <p:cNvPr id="8" name="Picture 7" descr="TNC_logo_2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66742" y="387375"/>
            <a:ext cx="2599547" cy="103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41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779046"/>
            <a:ext cx="9144000" cy="1440698"/>
          </a:xfrm>
          <a:prstGeom prst="rect">
            <a:avLst/>
          </a:prstGeom>
          <a:solidFill>
            <a:srgbClr val="31923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897180"/>
            <a:ext cx="7772400" cy="1176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61022" y="2465198"/>
            <a:ext cx="7781266" cy="34085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HUT_logo_2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3473" y="147570"/>
            <a:ext cx="1324188" cy="503410"/>
          </a:xfrm>
          <a:prstGeom prst="rect">
            <a:avLst/>
          </a:prstGeom>
        </p:spPr>
      </p:pic>
      <p:pic>
        <p:nvPicPr>
          <p:cNvPr id="9" name="Picture 8" descr="TNC_logo_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99100" y="131248"/>
            <a:ext cx="1384592" cy="5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95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93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02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11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20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29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38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47.xml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156.xml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64.xml"/><Relationship Id="rId9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71.xml"/><Relationship Id="rId7" Type="http://schemas.openxmlformats.org/officeDocument/2006/relationships/theme" Target="../theme/theme2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2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theme" Target="../theme/theme23.xml"/><Relationship Id="rId5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6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theme" Target="../theme/theme24.xml"/><Relationship Id="rId5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201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6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09.xml"/><Relationship Id="rId1" Type="http://schemas.openxmlformats.org/officeDocument/2006/relationships/slideLayout" Target="../slideLayouts/slideLayout208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1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theme" Target="../theme/theme27.xml"/><Relationship Id="rId5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6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0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theme" Target="../theme/theme28.xml"/><Relationship Id="rId5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21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5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223.xml"/><Relationship Id="rId6" Type="http://schemas.openxmlformats.org/officeDocument/2006/relationships/theme" Target="../theme/theme29.xml"/><Relationship Id="rId5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30.xml"/><Relationship Id="rId7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9.xml"/><Relationship Id="rId1" Type="http://schemas.openxmlformats.org/officeDocument/2006/relationships/slideLayout" Target="../slideLayouts/slideLayout228.xml"/><Relationship Id="rId6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32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31.xml"/><Relationship Id="rId9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theme" Target="../theme/theme31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5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239.xml"/><Relationship Id="rId9" Type="http://schemas.openxmlformats.org/officeDocument/2006/relationships/image" Target="../media/image1.jpeg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theme" Target="../theme/theme32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6.xml"/><Relationship Id="rId9" Type="http://schemas.openxmlformats.org/officeDocument/2006/relationships/image" Target="../media/image1.jpeg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54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253.xml"/><Relationship Id="rId9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9.xml"/><Relationship Id="rId1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6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62.xml"/><Relationship Id="rId10" Type="http://schemas.openxmlformats.org/officeDocument/2006/relationships/theme" Target="../theme/theme34.xml"/><Relationship Id="rId4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6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theme" Target="../theme/theme35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70.xml"/><Relationship Id="rId9" Type="http://schemas.openxmlformats.org/officeDocument/2006/relationships/image" Target="../media/image1.jpeg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1.xml"/><Relationship Id="rId3" Type="http://schemas.openxmlformats.org/officeDocument/2006/relationships/slideLayout" Target="../slideLayouts/slideLayout276.xml"/><Relationship Id="rId7" Type="http://schemas.openxmlformats.org/officeDocument/2006/relationships/slideLayout" Target="../slideLayouts/slideLayout280.xml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78.xml"/><Relationship Id="rId10" Type="http://schemas.openxmlformats.org/officeDocument/2006/relationships/theme" Target="../theme/theme36.xml"/><Relationship Id="rId4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82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5.xml"/><Relationship Id="rId7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84.xml"/><Relationship Id="rId1" Type="http://schemas.openxmlformats.org/officeDocument/2006/relationships/slideLayout" Target="../slideLayouts/slideLayout283.xml"/><Relationship Id="rId6" Type="http://schemas.openxmlformats.org/officeDocument/2006/relationships/slideLayout" Target="../slideLayouts/slideLayout28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87.xml"/><Relationship Id="rId10" Type="http://schemas.openxmlformats.org/officeDocument/2006/relationships/theme" Target="../theme/theme37.xml"/><Relationship Id="rId4" Type="http://schemas.openxmlformats.org/officeDocument/2006/relationships/slideLayout" Target="../slideLayouts/slideLayout286.xml"/><Relationship Id="rId9" Type="http://schemas.openxmlformats.org/officeDocument/2006/relationships/slideLayout" Target="../slideLayouts/slideLayout291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296.xml"/><Relationship Id="rId10" Type="http://schemas.openxmlformats.org/officeDocument/2006/relationships/theme" Target="../theme/theme38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05.xml"/><Relationship Id="rId10" Type="http://schemas.openxmlformats.org/officeDocument/2006/relationships/theme" Target="../theme/theme39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2.xml"/><Relationship Id="rId7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11.xml"/><Relationship Id="rId1" Type="http://schemas.openxmlformats.org/officeDocument/2006/relationships/slideLayout" Target="../slideLayouts/slideLayout310.xml"/><Relationship Id="rId6" Type="http://schemas.openxmlformats.org/officeDocument/2006/relationships/slideLayout" Target="../slideLayouts/slideLayout31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14.xml"/><Relationship Id="rId10" Type="http://schemas.openxmlformats.org/officeDocument/2006/relationships/theme" Target="../theme/theme40.xml"/><Relationship Id="rId4" Type="http://schemas.openxmlformats.org/officeDocument/2006/relationships/slideLayout" Target="../slideLayouts/slideLayout313.xml"/><Relationship Id="rId9" Type="http://schemas.openxmlformats.org/officeDocument/2006/relationships/slideLayout" Target="../slideLayouts/slideLayout31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6.xml"/><Relationship Id="rId3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5.xml"/><Relationship Id="rId2" Type="http://schemas.openxmlformats.org/officeDocument/2006/relationships/slideLayout" Target="../slideLayouts/slideLayout320.xml"/><Relationship Id="rId1" Type="http://schemas.openxmlformats.org/officeDocument/2006/relationships/slideLayout" Target="../slideLayouts/slideLayout319.xml"/><Relationship Id="rId6" Type="http://schemas.openxmlformats.org/officeDocument/2006/relationships/slideLayout" Target="../slideLayouts/slideLayout32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23.xml"/><Relationship Id="rId10" Type="http://schemas.openxmlformats.org/officeDocument/2006/relationships/theme" Target="../theme/theme41.xml"/><Relationship Id="rId4" Type="http://schemas.openxmlformats.org/officeDocument/2006/relationships/slideLayout" Target="../slideLayouts/slideLayout322.xml"/><Relationship Id="rId9" Type="http://schemas.openxmlformats.org/officeDocument/2006/relationships/slideLayout" Target="../slideLayouts/slideLayout327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5.xml"/><Relationship Id="rId3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334.xml"/><Relationship Id="rId2" Type="http://schemas.openxmlformats.org/officeDocument/2006/relationships/slideLayout" Target="../slideLayouts/slideLayout329.xml"/><Relationship Id="rId1" Type="http://schemas.openxmlformats.org/officeDocument/2006/relationships/slideLayout" Target="../slideLayouts/slideLayout328.xml"/><Relationship Id="rId6" Type="http://schemas.openxmlformats.org/officeDocument/2006/relationships/slideLayout" Target="../slideLayouts/slideLayout333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32.xml"/><Relationship Id="rId10" Type="http://schemas.openxmlformats.org/officeDocument/2006/relationships/theme" Target="../theme/theme42.xml"/><Relationship Id="rId4" Type="http://schemas.openxmlformats.org/officeDocument/2006/relationships/slideLayout" Target="../slideLayouts/slideLayout331.xml"/><Relationship Id="rId9" Type="http://schemas.openxmlformats.org/officeDocument/2006/relationships/slideLayout" Target="../slideLayouts/slideLayout336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343.xml"/><Relationship Id="rId2" Type="http://schemas.openxmlformats.org/officeDocument/2006/relationships/slideLayout" Target="../slideLayouts/slideLayout338.xml"/><Relationship Id="rId1" Type="http://schemas.openxmlformats.org/officeDocument/2006/relationships/slideLayout" Target="../slideLayouts/slideLayout337.xml"/><Relationship Id="rId6" Type="http://schemas.openxmlformats.org/officeDocument/2006/relationships/slideLayout" Target="../slideLayouts/slideLayout342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41.xml"/><Relationship Id="rId10" Type="http://schemas.openxmlformats.org/officeDocument/2006/relationships/theme" Target="../theme/theme43.xml"/><Relationship Id="rId4" Type="http://schemas.openxmlformats.org/officeDocument/2006/relationships/slideLayout" Target="../slideLayouts/slideLayout340.xml"/><Relationship Id="rId9" Type="http://schemas.openxmlformats.org/officeDocument/2006/relationships/slideLayout" Target="../slideLayouts/slideLayout345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3" Type="http://schemas.openxmlformats.org/officeDocument/2006/relationships/slideLayout" Target="../slideLayouts/slideLayout348.xml"/><Relationship Id="rId7" Type="http://schemas.openxmlformats.org/officeDocument/2006/relationships/slideLayout" Target="../slideLayouts/slideLayout352.xml"/><Relationship Id="rId2" Type="http://schemas.openxmlformats.org/officeDocument/2006/relationships/slideLayout" Target="../slideLayouts/slideLayout347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50.xml"/><Relationship Id="rId10" Type="http://schemas.openxmlformats.org/officeDocument/2006/relationships/theme" Target="../theme/theme44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57.xml"/><Relationship Id="rId7" Type="http://schemas.openxmlformats.org/officeDocument/2006/relationships/slideLayout" Target="../slideLayouts/slideLayout361.xml"/><Relationship Id="rId2" Type="http://schemas.openxmlformats.org/officeDocument/2006/relationships/slideLayout" Target="../slideLayouts/slideLayout356.xml"/><Relationship Id="rId1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60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59.xml"/><Relationship Id="rId10" Type="http://schemas.openxmlformats.org/officeDocument/2006/relationships/theme" Target="../theme/theme45.xml"/><Relationship Id="rId4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6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68.xml"/><Relationship Id="rId10" Type="http://schemas.openxmlformats.org/officeDocument/2006/relationships/theme" Target="../theme/theme46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0.xml"/><Relationship Id="rId3" Type="http://schemas.openxmlformats.org/officeDocument/2006/relationships/slideLayout" Target="../slideLayouts/slideLayout375.xml"/><Relationship Id="rId7" Type="http://schemas.openxmlformats.org/officeDocument/2006/relationships/slideLayout" Target="../slideLayouts/slideLayout379.xml"/><Relationship Id="rId2" Type="http://schemas.openxmlformats.org/officeDocument/2006/relationships/slideLayout" Target="../slideLayouts/slideLayout374.xml"/><Relationship Id="rId1" Type="http://schemas.openxmlformats.org/officeDocument/2006/relationships/slideLayout" Target="../slideLayouts/slideLayout373.xml"/><Relationship Id="rId6" Type="http://schemas.openxmlformats.org/officeDocument/2006/relationships/slideLayout" Target="../slideLayouts/slideLayout37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77.xml"/><Relationship Id="rId10" Type="http://schemas.openxmlformats.org/officeDocument/2006/relationships/theme" Target="../theme/theme47.xml"/><Relationship Id="rId4" Type="http://schemas.openxmlformats.org/officeDocument/2006/relationships/slideLayout" Target="../slideLayouts/slideLayout376.xml"/><Relationship Id="rId9" Type="http://schemas.openxmlformats.org/officeDocument/2006/relationships/slideLayout" Target="../slideLayouts/slideLayout381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3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8.xml"/><Relationship Id="rId2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86.xml"/><Relationship Id="rId10" Type="http://schemas.openxmlformats.org/officeDocument/2006/relationships/theme" Target="../theme/theme48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8.xml"/><Relationship Id="rId3" Type="http://schemas.openxmlformats.org/officeDocument/2006/relationships/slideLayout" Target="../slideLayouts/slideLayout393.xml"/><Relationship Id="rId7" Type="http://schemas.openxmlformats.org/officeDocument/2006/relationships/slideLayout" Target="../slideLayouts/slideLayout397.xml"/><Relationship Id="rId2" Type="http://schemas.openxmlformats.org/officeDocument/2006/relationships/slideLayout" Target="../slideLayouts/slideLayout392.xml"/><Relationship Id="rId1" Type="http://schemas.openxmlformats.org/officeDocument/2006/relationships/slideLayout" Target="../slideLayouts/slideLayout391.xml"/><Relationship Id="rId6" Type="http://schemas.openxmlformats.org/officeDocument/2006/relationships/slideLayout" Target="../slideLayouts/slideLayout39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95.xml"/><Relationship Id="rId10" Type="http://schemas.openxmlformats.org/officeDocument/2006/relationships/theme" Target="../theme/theme49.xml"/><Relationship Id="rId4" Type="http://schemas.openxmlformats.org/officeDocument/2006/relationships/slideLayout" Target="../slideLayouts/slideLayout394.xml"/><Relationship Id="rId9" Type="http://schemas.openxmlformats.org/officeDocument/2006/relationships/slideLayout" Target="../slideLayouts/slideLayout39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39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2.xml"/><Relationship Id="rId7" Type="http://schemas.openxmlformats.org/officeDocument/2006/relationships/slideLayout" Target="../slideLayouts/slideLayout406.xml"/><Relationship Id="rId2" Type="http://schemas.openxmlformats.org/officeDocument/2006/relationships/slideLayout" Target="../slideLayouts/slideLayout401.xml"/><Relationship Id="rId1" Type="http://schemas.openxmlformats.org/officeDocument/2006/relationships/slideLayout" Target="../slideLayouts/slideLayout400.xml"/><Relationship Id="rId6" Type="http://schemas.openxmlformats.org/officeDocument/2006/relationships/slideLayout" Target="../slideLayouts/slideLayout405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04.xml"/><Relationship Id="rId10" Type="http://schemas.openxmlformats.org/officeDocument/2006/relationships/theme" Target="../theme/theme50.xml"/><Relationship Id="rId4" Type="http://schemas.openxmlformats.org/officeDocument/2006/relationships/slideLayout" Target="../slideLayouts/slideLayout403.xml"/><Relationship Id="rId9" Type="http://schemas.openxmlformats.org/officeDocument/2006/relationships/slideLayout" Target="../slideLayouts/slideLayout40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6.xml"/><Relationship Id="rId3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5.xml"/><Relationship Id="rId2" Type="http://schemas.openxmlformats.org/officeDocument/2006/relationships/slideLayout" Target="../slideLayouts/slideLayout410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13.xml"/><Relationship Id="rId10" Type="http://schemas.openxmlformats.org/officeDocument/2006/relationships/theme" Target="../theme/theme51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420.xml"/><Relationship Id="rId7" Type="http://schemas.openxmlformats.org/officeDocument/2006/relationships/slideLayout" Target="../slideLayouts/slideLayout424.xml"/><Relationship Id="rId2" Type="http://schemas.openxmlformats.org/officeDocument/2006/relationships/slideLayout" Target="../slideLayouts/slideLayout419.xml"/><Relationship Id="rId1" Type="http://schemas.openxmlformats.org/officeDocument/2006/relationships/slideLayout" Target="../slideLayouts/slideLayout418.xml"/><Relationship Id="rId6" Type="http://schemas.openxmlformats.org/officeDocument/2006/relationships/slideLayout" Target="../slideLayouts/slideLayout423.xml"/><Relationship Id="rId5" Type="http://schemas.openxmlformats.org/officeDocument/2006/relationships/slideLayout" Target="../slideLayouts/slideLayout422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21.xml"/><Relationship Id="rId9" Type="http://schemas.openxmlformats.org/officeDocument/2006/relationships/theme" Target="../theme/theme52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28.xml"/><Relationship Id="rId7" Type="http://schemas.openxmlformats.org/officeDocument/2006/relationships/theme" Target="../theme/theme53.xml"/><Relationship Id="rId2" Type="http://schemas.openxmlformats.org/officeDocument/2006/relationships/slideLayout" Target="../slideLayouts/slideLayout427.xml"/><Relationship Id="rId1" Type="http://schemas.openxmlformats.org/officeDocument/2006/relationships/slideLayout" Target="../slideLayouts/slideLayout426.xml"/><Relationship Id="rId6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29.xml"/></Relationships>
</file>

<file path=ppt/slideMasters/_rels/slideMaster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33.xml"/><Relationship Id="rId1" Type="http://schemas.openxmlformats.org/officeDocument/2006/relationships/slideLayout" Target="../slideLayouts/slideLayout432.xml"/><Relationship Id="rId6" Type="http://schemas.openxmlformats.org/officeDocument/2006/relationships/theme" Target="../theme/theme54.xml"/><Relationship Id="rId5" Type="http://schemas.openxmlformats.org/officeDocument/2006/relationships/slideLayout" Target="../slideLayouts/slideLayout436.xml"/><Relationship Id="rId4" Type="http://schemas.openxmlformats.org/officeDocument/2006/relationships/slideLayout" Target="../slideLayouts/slideLayout435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4.xml"/><Relationship Id="rId13" Type="http://schemas.openxmlformats.org/officeDocument/2006/relationships/slideLayout" Target="../slideLayouts/slideLayout449.xml"/><Relationship Id="rId3" Type="http://schemas.openxmlformats.org/officeDocument/2006/relationships/slideLayout" Target="../slideLayouts/slideLayout439.xml"/><Relationship Id="rId7" Type="http://schemas.openxmlformats.org/officeDocument/2006/relationships/slideLayout" Target="../slideLayouts/slideLayout443.xml"/><Relationship Id="rId12" Type="http://schemas.openxmlformats.org/officeDocument/2006/relationships/slideLayout" Target="../slideLayouts/slideLayout448.xml"/><Relationship Id="rId2" Type="http://schemas.openxmlformats.org/officeDocument/2006/relationships/slideLayout" Target="../slideLayouts/slideLayout438.xml"/><Relationship Id="rId1" Type="http://schemas.openxmlformats.org/officeDocument/2006/relationships/slideLayout" Target="../slideLayouts/slideLayout437.xml"/><Relationship Id="rId6" Type="http://schemas.openxmlformats.org/officeDocument/2006/relationships/slideLayout" Target="../slideLayouts/slideLayout442.xml"/><Relationship Id="rId11" Type="http://schemas.openxmlformats.org/officeDocument/2006/relationships/slideLayout" Target="../slideLayouts/slideLayout447.xml"/><Relationship Id="rId5" Type="http://schemas.openxmlformats.org/officeDocument/2006/relationships/slideLayout" Target="../slideLayouts/slideLayout441.xml"/><Relationship Id="rId10" Type="http://schemas.openxmlformats.org/officeDocument/2006/relationships/slideLayout" Target="../slideLayouts/slideLayout446.xml"/><Relationship Id="rId4" Type="http://schemas.openxmlformats.org/officeDocument/2006/relationships/slideLayout" Target="../slideLayouts/slideLayout440.xml"/><Relationship Id="rId9" Type="http://schemas.openxmlformats.org/officeDocument/2006/relationships/slideLayout" Target="../slideLayouts/slideLayout445.xml"/><Relationship Id="rId14" Type="http://schemas.openxmlformats.org/officeDocument/2006/relationships/theme" Target="../theme/theme55.xml"/></Relationships>
</file>

<file path=ppt/slideMasters/_rels/slideMaster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51.xml"/><Relationship Id="rId1" Type="http://schemas.openxmlformats.org/officeDocument/2006/relationships/slideLayout" Target="../slideLayouts/slideLayout450.xml"/><Relationship Id="rId6" Type="http://schemas.openxmlformats.org/officeDocument/2006/relationships/theme" Target="../theme/theme56.xml"/><Relationship Id="rId5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53.xml"/></Relationships>
</file>

<file path=ppt/slideMasters/_rels/slideMaster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56.xml"/><Relationship Id="rId1" Type="http://schemas.openxmlformats.org/officeDocument/2006/relationships/slideLayout" Target="../slideLayouts/slideLayout455.xml"/><Relationship Id="rId6" Type="http://schemas.openxmlformats.org/officeDocument/2006/relationships/theme" Target="../theme/theme57.xml"/><Relationship Id="rId5" Type="http://schemas.openxmlformats.org/officeDocument/2006/relationships/slideLayout" Target="../slideLayouts/slideLayout459.xml"/><Relationship Id="rId4" Type="http://schemas.openxmlformats.org/officeDocument/2006/relationships/slideLayout" Target="../slideLayouts/slideLayout458.xml"/></Relationships>
</file>

<file path=ppt/slideMasters/_rels/slideMaster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61.xml"/><Relationship Id="rId1" Type="http://schemas.openxmlformats.org/officeDocument/2006/relationships/slideLayout" Target="../slideLayouts/slideLayout460.xml"/><Relationship Id="rId6" Type="http://schemas.openxmlformats.org/officeDocument/2006/relationships/theme" Target="../theme/theme58.xml"/><Relationship Id="rId5" Type="http://schemas.openxmlformats.org/officeDocument/2006/relationships/slideLayout" Target="../slideLayouts/slideLayout464.xml"/><Relationship Id="rId4" Type="http://schemas.openxmlformats.org/officeDocument/2006/relationships/slideLayout" Target="../slideLayouts/slideLayout463.xml"/></Relationships>
</file>

<file path=ppt/slideMasters/_rels/slideMaster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66.xml"/><Relationship Id="rId1" Type="http://schemas.openxmlformats.org/officeDocument/2006/relationships/slideLayout" Target="../slideLayouts/slideLayout465.xml"/><Relationship Id="rId6" Type="http://schemas.openxmlformats.org/officeDocument/2006/relationships/theme" Target="../theme/theme59.xml"/><Relationship Id="rId5" Type="http://schemas.openxmlformats.org/officeDocument/2006/relationships/slideLayout" Target="../slideLayouts/slideLayout469.xml"/><Relationship Id="rId4" Type="http://schemas.openxmlformats.org/officeDocument/2006/relationships/slideLayout" Target="../slideLayouts/slideLayout4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71.xml"/><Relationship Id="rId1" Type="http://schemas.openxmlformats.org/officeDocument/2006/relationships/slideLayout" Target="../slideLayouts/slideLayout470.xml"/><Relationship Id="rId6" Type="http://schemas.openxmlformats.org/officeDocument/2006/relationships/theme" Target="../theme/theme60.xml"/><Relationship Id="rId5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73.xml"/></Relationships>
</file>

<file path=ppt/slideMasters/_rels/slideMaster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7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76.xml"/><Relationship Id="rId1" Type="http://schemas.openxmlformats.org/officeDocument/2006/relationships/slideLayout" Target="../slideLayouts/slideLayout475.xml"/><Relationship Id="rId6" Type="http://schemas.openxmlformats.org/officeDocument/2006/relationships/theme" Target="../theme/theme61.xml"/><Relationship Id="rId5" Type="http://schemas.openxmlformats.org/officeDocument/2006/relationships/slideLayout" Target="../slideLayouts/slideLayout479.xml"/><Relationship Id="rId4" Type="http://schemas.openxmlformats.org/officeDocument/2006/relationships/slideLayout" Target="../slideLayouts/slideLayout478.xml"/></Relationships>
</file>

<file path=ppt/slideMasters/_rels/slideMaster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2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81.xml"/><Relationship Id="rId1" Type="http://schemas.openxmlformats.org/officeDocument/2006/relationships/slideLayout" Target="../slideLayouts/slideLayout480.xml"/><Relationship Id="rId6" Type="http://schemas.openxmlformats.org/officeDocument/2006/relationships/theme" Target="../theme/theme62.xml"/><Relationship Id="rId5" Type="http://schemas.openxmlformats.org/officeDocument/2006/relationships/slideLayout" Target="../slideLayouts/slideLayout484.xml"/><Relationship Id="rId4" Type="http://schemas.openxmlformats.org/officeDocument/2006/relationships/slideLayout" Target="../slideLayouts/slideLayout483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5" Type="http://schemas.openxmlformats.org/officeDocument/2006/relationships/slideLayout" Target="../slideLayouts/slideLayout489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88.xml"/><Relationship Id="rId9" Type="http://schemas.openxmlformats.org/officeDocument/2006/relationships/theme" Target="../theme/theme63.xml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theme" Target="../theme/theme64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6.xml"/><Relationship Id="rId9" Type="http://schemas.openxmlformats.org/officeDocument/2006/relationships/image" Target="../media/image1.jpeg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theme" Target="../theme/theme65.xml"/><Relationship Id="rId3" Type="http://schemas.openxmlformats.org/officeDocument/2006/relationships/slideLayout" Target="../slideLayouts/slideLayout502.xml"/><Relationship Id="rId7" Type="http://schemas.openxmlformats.org/officeDocument/2006/relationships/slideLayout" Target="../slideLayouts/slideLayout506.xml"/><Relationship Id="rId2" Type="http://schemas.openxmlformats.org/officeDocument/2006/relationships/slideLayout" Target="../slideLayouts/slideLayout501.xml"/><Relationship Id="rId1" Type="http://schemas.openxmlformats.org/officeDocument/2006/relationships/slideLayout" Target="../slideLayouts/slideLayout500.xml"/><Relationship Id="rId6" Type="http://schemas.openxmlformats.org/officeDocument/2006/relationships/slideLayout" Target="../slideLayouts/slideLayout505.xml"/><Relationship Id="rId5" Type="http://schemas.openxmlformats.org/officeDocument/2006/relationships/slideLayout" Target="../slideLayouts/slideLayout504.xml"/><Relationship Id="rId4" Type="http://schemas.openxmlformats.org/officeDocument/2006/relationships/slideLayout" Target="../slideLayouts/slideLayout503.xml"/><Relationship Id="rId9" Type="http://schemas.openxmlformats.org/officeDocument/2006/relationships/image" Target="../media/image1.jpe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5" Type="http://schemas.openxmlformats.org/officeDocument/2006/relationships/slideLayout" Target="../slideLayouts/slideLayout511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510.xml"/><Relationship Id="rId9" Type="http://schemas.openxmlformats.org/officeDocument/2006/relationships/theme" Target="../theme/theme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7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66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5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4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7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4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2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2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4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8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9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9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7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0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4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2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4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fld id="{76CCC887-0362-C647-9CC7-D1C59BD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9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22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4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7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7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2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7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8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4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3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12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9" r:id="rId1"/>
    <p:sldLayoutId id="2147484040" r:id="rId2"/>
    <p:sldLayoutId id="2147484041" r:id="rId3"/>
    <p:sldLayoutId id="2147484042" r:id="rId4"/>
    <p:sldLayoutId id="2147484043" r:id="rId5"/>
    <p:sldLayoutId id="2147484044" r:id="rId6"/>
    <p:sldLayoutId id="2147484045" r:id="rId7"/>
    <p:sldLayoutId id="2147484046" r:id="rId8"/>
    <p:sldLayoutId id="214748404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8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5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  <p:sldLayoutId id="2147484060" r:id="rId2"/>
    <p:sldLayoutId id="2147484061" r:id="rId3"/>
    <p:sldLayoutId id="2147484062" r:id="rId4"/>
    <p:sldLayoutId id="2147484063" r:id="rId5"/>
    <p:sldLayoutId id="2147484064" r:id="rId6"/>
    <p:sldLayoutId id="2147484065" r:id="rId7"/>
    <p:sldLayoutId id="2147484066" r:id="rId8"/>
    <p:sldLayoutId id="214748406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4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4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172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978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10" r:id="rId2"/>
    <p:sldLayoutId id="2147484111" r:id="rId3"/>
    <p:sldLayoutId id="2147484112" r:id="rId4"/>
    <p:sldLayoutId id="2147484113" r:id="rId5"/>
    <p:sldLayoutId id="2147484114" r:id="rId6"/>
    <p:sldLayoutId id="2147484115" r:id="rId7"/>
    <p:sldLayoutId id="2147484116" r:id="rId8"/>
    <p:sldLayoutId id="214748411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48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2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74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5" r:id="rId1"/>
    <p:sldLayoutId id="2147484146" r:id="rId2"/>
    <p:sldLayoutId id="2147484147" r:id="rId3"/>
    <p:sldLayoutId id="2147484148" r:id="rId4"/>
    <p:sldLayoutId id="214748414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FB8E9-2EAC-4DBB-853E-CB159BA63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8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1" r:id="rId1"/>
    <p:sldLayoutId id="2147484152" r:id="rId2"/>
    <p:sldLayoutId id="2147484153" r:id="rId3"/>
    <p:sldLayoutId id="2147484154" r:id="rId4"/>
    <p:sldLayoutId id="2147484155" r:id="rId5"/>
    <p:sldLayoutId id="2147484156" r:id="rId6"/>
    <p:sldLayoutId id="2147484157" r:id="rId7"/>
    <p:sldLayoutId id="2147484158" r:id="rId8"/>
    <p:sldLayoutId id="2147484159" r:id="rId9"/>
    <p:sldLayoutId id="2147484160" r:id="rId10"/>
    <p:sldLayoutId id="2147484161" r:id="rId11"/>
    <p:sldLayoutId id="2147484162" r:id="rId12"/>
    <p:sldLayoutId id="214748416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9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836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9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5" r:id="rId3"/>
    <p:sldLayoutId id="2147484186" r:id="rId4"/>
    <p:sldLayoutId id="2147484187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12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76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10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5" r:id="rId1"/>
    <p:sldLayoutId id="2147484196" r:id="rId2"/>
    <p:sldLayoutId id="2147484197" r:id="rId3"/>
    <p:sldLayoutId id="2147484198" r:id="rId4"/>
    <p:sldLayoutId id="2147484199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90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2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7" r:id="rId1"/>
    <p:sldLayoutId id="2147484208" r:id="rId2"/>
    <p:sldLayoutId id="2147484209" r:id="rId3"/>
    <p:sldLayoutId id="2147484210" r:id="rId4"/>
    <p:sldLayoutId id="2147484211" r:id="rId5"/>
    <p:sldLayoutId id="2147484212" r:id="rId6"/>
    <p:sldLayoutId id="2147484213" r:id="rId7"/>
    <p:sldLayoutId id="2147484214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4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6" r:id="rId1"/>
    <p:sldLayoutId id="2147484217" r:id="rId2"/>
    <p:sldLayoutId id="2147484218" r:id="rId3"/>
    <p:sldLayoutId id="2147484219" r:id="rId4"/>
    <p:sldLayoutId id="2147484220" r:id="rId5"/>
    <p:sldLayoutId id="2147484221" r:id="rId6"/>
    <p:sldLayoutId id="2147484222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825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58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88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54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7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1433"/>
            <a:ext cx="8229600" cy="11662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638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5474" y="6356350"/>
            <a:ext cx="441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defTabSz="457200"/>
            <a:fld id="{541E772E-E07E-AA4B-99DD-25FBA9FE06D3}" type="slidenum">
              <a:rPr 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23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4A2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b="0" i="0" kern="1200">
          <a:solidFill>
            <a:srgbClr val="73625A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9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1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3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dmaps.org/" TargetMode="External"/><Relationship Id="rId3" Type="http://schemas.openxmlformats.org/officeDocument/2006/relationships/image" Target="../media/image29.jpg"/><Relationship Id="rId7" Type="http://schemas.openxmlformats.org/officeDocument/2006/relationships/hyperlink" Target="http://www.dontmovefirewood.org/gallery-of-pests/european-gypsy-moth.html" TargetMode="External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3.xml"/><Relationship Id="rId6" Type="http://schemas.openxmlformats.org/officeDocument/2006/relationships/hyperlink" Target="http://www.hungrypests.com/the-threat/european-gypsy-moth.php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://www.fs.fed.us/ne/morgantown/4557/gmoth/" TargetMode="External"/><Relationship Id="rId10" Type="http://schemas.openxmlformats.org/officeDocument/2006/relationships/image" Target="../media/image31.png"/><Relationship Id="rId4" Type="http://schemas.openxmlformats.org/officeDocument/2006/relationships/hyperlink" Target="http://southernforesthealth.net/" TargetMode="External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Gypsy Moth</a:t>
            </a:r>
            <a:br>
              <a:rPr lang="en-US" dirty="0" smtClean="0"/>
            </a:br>
            <a:r>
              <a:rPr lang="en-US" dirty="0" smtClean="0"/>
              <a:t>(European, Asian and Rosy)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28920" y="5173800"/>
            <a:ext cx="3731241" cy="6259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 smtClean="0"/>
              <a:t>Asian Gypsy Moth (left) and European Gypsy Moth (right)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0" y="2606199"/>
            <a:ext cx="3731241" cy="2487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93" y="2601316"/>
            <a:ext cx="3657600" cy="24384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038393" y="520152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dirty="0">
                <a:solidFill>
                  <a:srgbClr val="73625A"/>
                </a:solidFill>
                <a:latin typeface="Helvetica" pitchFamily="34" charset="0"/>
                <a:cs typeface="Helvetica" pitchFamily="34" charset="0"/>
              </a:rPr>
              <a:t>Rosy Gypsy Moth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53" y="201744"/>
            <a:ext cx="2339439" cy="43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3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wingspan =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 2 inches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 wingspan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    3.5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Males are brown-grey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wingspan =        1.5 - 2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wingspan =      3 - 3.75 inches</a:t>
            </a:r>
          </a:p>
          <a:p>
            <a:r>
              <a:rPr lang="en-US" dirty="0"/>
              <a:t>Male </a:t>
            </a:r>
            <a:r>
              <a:rPr lang="en-US" dirty="0" smtClean="0"/>
              <a:t>forewings </a:t>
            </a:r>
            <a:r>
              <a:rPr lang="en-US" dirty="0"/>
              <a:t>are brown and hind wings are </a:t>
            </a:r>
            <a:r>
              <a:rPr lang="en-US" dirty="0" smtClean="0"/>
              <a:t>yellow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white with dark markings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pink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Egg masses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white, fluffy, and flat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10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1600736"/>
            <a:ext cx="2064620" cy="13764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2990552"/>
            <a:ext cx="2064620" cy="14463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12514" y="4129084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2514" y="2669372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4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wingspan =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 2 inches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 wingspan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    3.5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Males are brown-grey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wingspan =        1.5 - 2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wingspan =      3 - 3.75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brown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yellow</a:t>
            </a:r>
          </a:p>
          <a:p>
            <a:r>
              <a:rPr lang="en-US" dirty="0" smtClean="0"/>
              <a:t>Female forewings </a:t>
            </a:r>
            <a:r>
              <a:rPr lang="en-US" dirty="0"/>
              <a:t>are white with dark markings and hind wings are </a:t>
            </a:r>
            <a:r>
              <a:rPr lang="en-US" dirty="0" smtClean="0"/>
              <a:t>pink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Egg masses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white, fluffy, and flat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11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1600736"/>
            <a:ext cx="2064620" cy="13764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2990552"/>
            <a:ext cx="2064620" cy="14463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12514" y="4129084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2514" y="2669372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68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wingspan =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 2 inches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 wingspan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    3.5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Males are brown-grey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wingspan =        1.5 - 2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wingspan =      3 - 3.75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brown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yellow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white with dark markings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pink</a:t>
            </a:r>
          </a:p>
          <a:p>
            <a:r>
              <a:rPr lang="en-US" dirty="0"/>
              <a:t>Egg masses are </a:t>
            </a:r>
            <a:r>
              <a:rPr lang="en-US" dirty="0" smtClean="0"/>
              <a:t>white, fluffy, and flat </a:t>
            </a:r>
            <a:r>
              <a:rPr lang="en-US" dirty="0"/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12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1600736"/>
            <a:ext cx="2064620" cy="13764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2990552"/>
            <a:ext cx="2064620" cy="14463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12514" y="4129084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2514" y="2669372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2357" y="-12357"/>
            <a:ext cx="9144000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700" dirty="0" smtClean="0">
                <a:latin typeface="Helvetica" pitchFamily="34" charset="0"/>
                <a:cs typeface="Helvetica" pitchFamily="34" charset="0"/>
              </a:rPr>
              <a:t>Gypsy Moth </a:t>
            </a:r>
            <a:r>
              <a:rPr lang="en-US" sz="4700" i="1" dirty="0" smtClean="0">
                <a:latin typeface="Helvetica" pitchFamily="34" charset="0"/>
                <a:cs typeface="Helvetica" pitchFamily="34" charset="0"/>
              </a:rPr>
              <a:t>(all)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400" i="1" dirty="0" smtClean="0"/>
              <a:t>Life Cycle</a:t>
            </a:r>
            <a:endParaRPr lang="en-US" sz="34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25000"/>
          <a:stretch/>
        </p:blipFill>
        <p:spPr>
          <a:xfrm>
            <a:off x="2292536" y="961834"/>
            <a:ext cx="2267107" cy="26869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r="21094"/>
          <a:stretch/>
        </p:blipFill>
        <p:spPr>
          <a:xfrm>
            <a:off x="4559641" y="3651380"/>
            <a:ext cx="2267107" cy="26869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4559642" y="964438"/>
            <a:ext cx="2267107" cy="26869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2292536" y="3648776"/>
            <a:ext cx="2267107" cy="268694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3" name="Curved Down Arrow 12"/>
          <p:cNvSpPr/>
          <p:nvPr/>
        </p:nvSpPr>
        <p:spPr>
          <a:xfrm>
            <a:off x="3889071" y="2906332"/>
            <a:ext cx="1547941" cy="687003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Down Arrow 17"/>
          <p:cNvSpPr/>
          <p:nvPr/>
        </p:nvSpPr>
        <p:spPr>
          <a:xfrm rot="10800000">
            <a:off x="3785673" y="3688333"/>
            <a:ext cx="1547941" cy="687003"/>
          </a:xfrm>
          <a:prstGeom prst="curved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53070" y="1767016"/>
            <a:ext cx="704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Egg</a:t>
            </a:r>
            <a:endParaRPr lang="en-US" dirty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76298" y="1767016"/>
            <a:ext cx="95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Larva</a:t>
            </a:r>
            <a:endParaRPr lang="en-US" dirty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63941" y="4810185"/>
            <a:ext cx="117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Pupa</a:t>
            </a:r>
            <a:endParaRPr lang="en-US" dirty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0350" y="4807581"/>
            <a:ext cx="1021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Adult</a:t>
            </a:r>
            <a:endParaRPr lang="en-US" dirty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13</a:t>
            </a:fld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854411" y="2508421"/>
            <a:ext cx="679621" cy="54369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9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2357" y="-12357"/>
            <a:ext cx="9144000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700" dirty="0" smtClean="0">
                <a:latin typeface="Helvetica" pitchFamily="34" charset="0"/>
                <a:cs typeface="Helvetica" pitchFamily="34" charset="0"/>
              </a:rPr>
              <a:t>Gypsy Moth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400" i="1" dirty="0" smtClean="0"/>
              <a:t>Common Host </a:t>
            </a:r>
            <a:r>
              <a:rPr lang="en-US" sz="3400" i="1" dirty="0"/>
              <a:t>Trees</a:t>
            </a:r>
            <a:endParaRPr lang="en-US" sz="3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510" y="3064212"/>
            <a:ext cx="2095500" cy="31797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t="3574" r="6426" b="3328"/>
          <a:stretch/>
        </p:blipFill>
        <p:spPr>
          <a:xfrm>
            <a:off x="87657" y="3062960"/>
            <a:ext cx="2027513" cy="317971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81" y="3062897"/>
            <a:ext cx="2045733" cy="318109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" t="559" r="15759" b="-559"/>
          <a:stretch/>
        </p:blipFill>
        <p:spPr>
          <a:xfrm>
            <a:off x="6986413" y="3081087"/>
            <a:ext cx="2045733" cy="316203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2539259" y="1048229"/>
            <a:ext cx="4305359" cy="1758838"/>
          </a:xfrm>
          <a:prstGeom prst="rect">
            <a:avLst/>
          </a:prstGeom>
          <a:solidFill>
            <a:schemeClr val="accent3">
              <a:lumMod val="60000"/>
              <a:lumOff val="40000"/>
              <a:alpha val="55000"/>
            </a:schemeClr>
          </a:solidFill>
          <a:ln w="19050">
            <a:solidFill>
              <a:schemeClr val="tx1"/>
            </a:solidFill>
          </a:ln>
        </p:spPr>
        <p:txBody>
          <a:bodyPr numCol="2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Helvetica" pitchFamily="34" charset="0"/>
                <a:cs typeface="Helvetica" pitchFamily="34" charset="0"/>
              </a:rPr>
              <a:t>Oak</a:t>
            </a: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Apple</a:t>
            </a: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Alder</a:t>
            </a: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Basswood</a:t>
            </a: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Birch </a:t>
            </a:r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pPr marL="0" indent="0">
              <a:buNone/>
            </a:pPr>
            <a:endParaRPr lang="en-US" dirty="0">
              <a:latin typeface="Helvetica" pitchFamily="34" charset="0"/>
              <a:cs typeface="Helvetica" pitchFamily="34" charset="0"/>
            </a:endParaRPr>
          </a:p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Poplar</a:t>
            </a:r>
            <a:endParaRPr lang="en-US" dirty="0">
              <a:latin typeface="Helvetica" pitchFamily="34" charset="0"/>
              <a:cs typeface="Helvetica" pitchFamily="34" charset="0"/>
            </a:endParaRPr>
          </a:p>
          <a:p>
            <a:r>
              <a:rPr lang="en-US" dirty="0" err="1">
                <a:latin typeface="Helvetica" pitchFamily="34" charset="0"/>
                <a:cs typeface="Helvetica" pitchFamily="34" charset="0"/>
              </a:rPr>
              <a:t>Sweetgum</a:t>
            </a:r>
            <a:endParaRPr lang="en-US" dirty="0">
              <a:latin typeface="Helvetica" pitchFamily="34" charset="0"/>
              <a:cs typeface="Helvetica" pitchFamily="34" charset="0"/>
            </a:endParaRP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Willow</a:t>
            </a: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Hawthorn</a:t>
            </a:r>
          </a:p>
          <a:p>
            <a:r>
              <a:rPr lang="en-US" dirty="0">
                <a:latin typeface="Helvetica" pitchFamily="34" charset="0"/>
                <a:cs typeface="Helvetica" pitchFamily="34" charset="0"/>
              </a:rPr>
              <a:t>White Alder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11"/>
          <p:cNvSpPr txBox="1"/>
          <p:nvPr/>
        </p:nvSpPr>
        <p:spPr>
          <a:xfrm>
            <a:off x="87657" y="3062897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Birch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57510" y="306873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Apple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89081" y="306873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Willow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1"/>
          <p:cNvSpPr txBox="1"/>
          <p:nvPr/>
        </p:nvSpPr>
        <p:spPr>
          <a:xfrm>
            <a:off x="6986413" y="3062897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Sweetgum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12357" y="-12357"/>
            <a:ext cx="9144000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Gypsy Moth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Map – Range of Gypsy Moth</a:t>
            </a:r>
            <a:endParaRPr lang="en-US" sz="3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" t="7207" r="5315" b="3604"/>
          <a:stretch/>
        </p:blipFill>
        <p:spPr>
          <a:xfrm>
            <a:off x="1322173" y="814360"/>
            <a:ext cx="5881816" cy="569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-12357" y="-12357"/>
            <a:ext cx="9144000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Gypsy Moth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Map – </a:t>
            </a:r>
            <a:r>
              <a:rPr lang="en-US" sz="3100" i="1" dirty="0" smtClean="0"/>
              <a:t>Suitable Area for Gypsy Moth Establishment</a:t>
            </a:r>
            <a:endParaRPr lang="en-US" sz="3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t="19279" r="7101" b="9910"/>
          <a:stretch/>
        </p:blipFill>
        <p:spPr>
          <a:xfrm>
            <a:off x="784654" y="813552"/>
            <a:ext cx="7549978" cy="48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4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898" y="903002"/>
            <a:ext cx="3474656" cy="2584848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latin typeface="Helvetica" pitchFamily="34" charset="0"/>
                <a:cs typeface="Helvetica" pitchFamily="34" charset="0"/>
              </a:rPr>
              <a:t>A</a:t>
            </a:r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dults, caterpillars, or egg masses on trees or objects left outside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Large clusters of caterpillars feeding on trees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Holes in leaves and/or defoliation of the tree</a:t>
            </a: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2520" y="3660846"/>
            <a:ext cx="3470475" cy="23957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73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2520" y="890649"/>
            <a:ext cx="3470475" cy="25972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-152400" y="6529465"/>
            <a:ext cx="3147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>
                <a:solidFill>
                  <a:schemeClr val="bg1"/>
                </a:solidFill>
                <a:latin typeface="Georgia" pitchFamily="18" charset="0"/>
              </a:rPr>
              <a:t>Photos courtesy ForestryImages.org</a:t>
            </a:r>
          </a:p>
          <a:p>
            <a:pPr algn="r" defTabSz="457200"/>
            <a:endParaRPr lang="en-US" sz="1600" dirty="0">
              <a:solidFill>
                <a:srgbClr val="73625A"/>
              </a:solidFill>
            </a:endParaRPr>
          </a:p>
        </p:txBody>
      </p:sp>
      <p:pic>
        <p:nvPicPr>
          <p:cNvPr id="10" name="Content Placeholder 6" descr="lbhtree_rgb"/>
          <p:cNvPicPr>
            <a:picLocks noGrp="1"/>
          </p:cNvPicPr>
          <p:nvPr>
            <p:ph sz="half" idx="2"/>
          </p:nvPr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368"/>
          <a:stretch/>
        </p:blipFill>
        <p:spPr bwMode="auto">
          <a:xfrm>
            <a:off x="4648897" y="3663360"/>
            <a:ext cx="3474656" cy="23957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815" y="-13063"/>
            <a:ext cx="916387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Gypsy Moth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What to look for</a:t>
            </a:r>
            <a:endParaRPr lang="en-US" sz="31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013636" y="3089212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89516" y="5687261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0846" y="5687261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898" y="903002"/>
            <a:ext cx="3474656" cy="2584848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A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dults, caterpillars, or egg masses on trees or objects left outside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Large clusters of caterpillars feeding on trees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Holes in leaves and/or defoliation of the tree</a:t>
            </a: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2520" y="3660846"/>
            <a:ext cx="3470475" cy="23957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731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2520" y="890649"/>
            <a:ext cx="3470475" cy="25972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-152400" y="6529465"/>
            <a:ext cx="3147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>
                <a:solidFill>
                  <a:schemeClr val="bg1"/>
                </a:solidFill>
                <a:latin typeface="Georgia" pitchFamily="18" charset="0"/>
              </a:rPr>
              <a:t>Photos courtesy ForestryImages.org</a:t>
            </a:r>
          </a:p>
          <a:p>
            <a:pPr algn="r" defTabSz="457200"/>
            <a:endParaRPr lang="en-US" sz="1600" dirty="0">
              <a:solidFill>
                <a:srgbClr val="73625A"/>
              </a:solidFill>
            </a:endParaRPr>
          </a:p>
        </p:txBody>
      </p:sp>
      <p:pic>
        <p:nvPicPr>
          <p:cNvPr id="10" name="Content Placeholder 6" descr="lbhtree_rgb"/>
          <p:cNvPicPr>
            <a:picLocks noGrp="1"/>
          </p:cNvPicPr>
          <p:nvPr>
            <p:ph sz="half" idx="2"/>
          </p:nvPr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4368"/>
          <a:stretch/>
        </p:blipFill>
        <p:spPr bwMode="auto">
          <a:xfrm>
            <a:off x="4648897" y="3663360"/>
            <a:ext cx="3474656" cy="23957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815" y="-13063"/>
            <a:ext cx="916387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Gypsy Moth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What to look for</a:t>
            </a:r>
            <a:endParaRPr lang="en-US" sz="3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18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3636" y="3089212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9516" y="5687261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0846" y="5687261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4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898" y="903002"/>
            <a:ext cx="3474656" cy="2584848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A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dults, caterpillars, or egg masses on trees or objects left outside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Helvetica" pitchFamily="34" charset="0"/>
                <a:cs typeface="Helvetica" pitchFamily="34" charset="0"/>
              </a:rPr>
              <a:t>Large clusters of caterpillars feeding on trees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Holes in leaves and/or defoliation of the tree</a:t>
            </a:r>
          </a:p>
          <a:p>
            <a:endParaRPr lang="en-US" dirty="0" smtClean="0">
              <a:latin typeface="Helvetica" pitchFamily="34" charset="0"/>
              <a:cs typeface="Helvetica" pitchFamily="34" charset="0"/>
            </a:endParaRPr>
          </a:p>
          <a:p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973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2520" y="3660846"/>
            <a:ext cx="3470475" cy="23957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7315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02520" y="890649"/>
            <a:ext cx="3470475" cy="25972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-152400" y="6529465"/>
            <a:ext cx="31476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en-US" sz="1400" dirty="0">
                <a:solidFill>
                  <a:schemeClr val="bg1"/>
                </a:solidFill>
                <a:latin typeface="Georgia" pitchFamily="18" charset="0"/>
              </a:rPr>
              <a:t>Photos courtesy ForestryImages.org</a:t>
            </a:r>
          </a:p>
          <a:p>
            <a:pPr algn="r" defTabSz="457200"/>
            <a:endParaRPr lang="en-US" sz="1600" dirty="0">
              <a:solidFill>
                <a:srgbClr val="73625A"/>
              </a:solidFill>
            </a:endParaRPr>
          </a:p>
        </p:txBody>
      </p:sp>
      <p:pic>
        <p:nvPicPr>
          <p:cNvPr id="10" name="Content Placeholder 6" descr="lbhtree_rgb"/>
          <p:cNvPicPr>
            <a:picLocks noGrp="1"/>
          </p:cNvPicPr>
          <p:nvPr>
            <p:ph sz="half" idx="2"/>
          </p:nvPr>
        </p:nvPicPr>
        <p:blipFill rotWithShape="1">
          <a:blip r:embed="rId5"/>
          <a:srcRect t="4368"/>
          <a:stretch/>
        </p:blipFill>
        <p:spPr bwMode="auto">
          <a:xfrm>
            <a:off x="4648897" y="3663360"/>
            <a:ext cx="3474656" cy="239574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6815" y="-13063"/>
            <a:ext cx="916387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Gypsy Moth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What to look for</a:t>
            </a:r>
            <a:endParaRPr lang="en-US" sz="31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19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13636" y="3089212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9516" y="5687261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0846" y="5687261"/>
            <a:ext cx="39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endParaRPr lang="en-US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4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03" y="1697501"/>
            <a:ext cx="3633036" cy="2724777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European Gypsy Moth</a:t>
            </a:r>
            <a:endParaRPr lang="en-US" sz="31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64"/>
          <a:stretch/>
        </p:blipFill>
        <p:spPr>
          <a:xfrm>
            <a:off x="668751" y="1718510"/>
            <a:ext cx="3655374" cy="2682759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077513" y="4856007"/>
            <a:ext cx="296314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Buff-colored egg, velvety texture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087395" y="3781173"/>
            <a:ext cx="1087394" cy="107483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87045" y="1224059"/>
            <a:ext cx="2470705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Blue and red dots on back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87046" y="1531836"/>
            <a:ext cx="654262" cy="121116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65761" y="5342919"/>
            <a:ext cx="2823580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Tufts of hair on each segment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565761" y="3200404"/>
            <a:ext cx="1872109" cy="214251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777106" y="4596720"/>
            <a:ext cx="1738921" cy="0"/>
          </a:xfrm>
          <a:prstGeom prst="straightConnector1">
            <a:avLst/>
          </a:prstGeom>
          <a:ln w="38100">
            <a:solidFill>
              <a:srgbClr val="FFC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 rot="-5400000">
            <a:off x="6632690" y="3517388"/>
            <a:ext cx="400110" cy="2558773"/>
          </a:xfrm>
          <a:prstGeom prst="rect">
            <a:avLst/>
          </a:prstGeom>
        </p:spPr>
        <p:txBody>
          <a:bodyPr vert="vert" wrap="square" tIns="91440">
            <a:spAutoFit/>
          </a:bodyPr>
          <a:lstStyle/>
          <a:p>
            <a:r>
              <a:rPr lang="en-US" altLang="en-US" sz="1400" dirty="0" smtClean="0">
                <a:solidFill>
                  <a:srgbClr val="000000"/>
                </a:solidFill>
                <a:latin typeface="Helvetica" charset="0"/>
                <a:cs typeface="Helvetica" charset="0"/>
              </a:rPr>
              <a:t>1.5 – 2.5 inch </a:t>
            </a:r>
            <a:r>
              <a:rPr lang="en-US" altLang="en-US" sz="1400" dirty="0">
                <a:solidFill>
                  <a:srgbClr val="000000"/>
                </a:solidFill>
                <a:latin typeface="Helvetica" charset="0"/>
                <a:cs typeface="Helvetica" charset="0"/>
              </a:rPr>
              <a:t>body length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2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170" y="1253786"/>
            <a:ext cx="4174304" cy="4167347"/>
          </a:xfrm>
        </p:spPr>
      </p:pic>
      <p:sp>
        <p:nvSpPr>
          <p:cNvPr id="7" name="TextBox 6"/>
          <p:cNvSpPr txBox="1"/>
          <p:nvPr/>
        </p:nvSpPr>
        <p:spPr>
          <a:xfrm>
            <a:off x="1466543" y="5647823"/>
            <a:ext cx="6153457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20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YEAR-ROUND: Eggs on rocks, trees, doors; holes chewed on leaves; defoliation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712" y="2399833"/>
            <a:ext cx="2438400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EARLY/MID-SUMMER:</a:t>
            </a:r>
          </a:p>
          <a:p>
            <a:pPr algn="ctr" defTabSz="45720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Caterpillars feed on leaves of deciduous trees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712" y="1113486"/>
            <a:ext cx="2438400" cy="10772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MID-SUMMER:</a:t>
            </a:r>
          </a:p>
          <a:p>
            <a:pPr algn="ctr" defTabSz="45720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Female attaches egg masses to outdoor objects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712" y="4038600"/>
            <a:ext cx="2438400" cy="83099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SPRING:</a:t>
            </a:r>
          </a:p>
          <a:p>
            <a:pPr algn="ctr" defTabSz="457200"/>
            <a:r>
              <a:rPr lang="en-US" sz="16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 to 1,000 eggs can hatch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6815" y="-13063"/>
            <a:ext cx="916387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Gypsy Moth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What to look for (cont.)</a:t>
            </a:r>
            <a:endParaRPr lang="en-US" sz="310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8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6752" r="4411" b="6293"/>
          <a:stretch/>
        </p:blipFill>
        <p:spPr>
          <a:xfrm rot="2700000">
            <a:off x="438511" y="3477382"/>
            <a:ext cx="997264" cy="970756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-19204"/>
            <a:ext cx="9144000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Gypsy Moth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i="1" dirty="0" smtClean="0"/>
              <a:t>Additional Resources</a:t>
            </a:r>
            <a:endParaRPr lang="en-US" sz="31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599243" y="1001038"/>
            <a:ext cx="730332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Southern Regional Extension Forestry</a:t>
            </a:r>
          </a:p>
          <a:p>
            <a:pPr algn="just"/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http://southernforesthealth.net/</a:t>
            </a:r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just"/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USDA </a:t>
            </a:r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Forest Service</a:t>
            </a:r>
          </a:p>
          <a:p>
            <a:pPr algn="just"/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http://www.fs.fed.us/ne/morgantown/4557/gmoth</a:t>
            </a:r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/</a:t>
            </a:r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Hungry </a:t>
            </a:r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Pests</a:t>
            </a:r>
          </a:p>
          <a:p>
            <a:pPr algn="just"/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6"/>
              </a:rPr>
              <a:t>http://</a:t>
            </a:r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6"/>
              </a:rPr>
              <a:t>www.hungrypests.com/the-threat/european-gypsy-moth.php</a:t>
            </a:r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Don’t </a:t>
            </a:r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Move </a:t>
            </a:r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Firewood</a:t>
            </a:r>
          </a:p>
          <a:p>
            <a:pPr algn="just"/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7"/>
              </a:rPr>
              <a:t>http://</a:t>
            </a:r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7"/>
              </a:rPr>
              <a:t>www.dontmovefirewood.org/gallery-of-pests/european-gypsy-moth.html</a:t>
            </a:r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r>
              <a:rPr lang="en-US" dirty="0" err="1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EDDMaps</a:t>
            </a:r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Reporting </a:t>
            </a:r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 for Smartphones</a:t>
            </a:r>
          </a:p>
          <a:p>
            <a:pPr algn="just"/>
            <a:r>
              <a:rPr lang="en-US" dirty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8"/>
              </a:rPr>
              <a:t>http://www.eddmaps.org</a:t>
            </a:r>
            <a:r>
              <a:rPr lang="en-US" dirty="0" smtClean="0">
                <a:solidFill>
                  <a:srgbClr val="73625A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8"/>
              </a:rPr>
              <a:t>/</a:t>
            </a:r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dirty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dirty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just"/>
            <a:endParaRPr lang="en-US" dirty="0" smtClean="0">
              <a:solidFill>
                <a:srgbClr val="73625A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14"/>
          <a:stretch/>
        </p:blipFill>
        <p:spPr>
          <a:xfrm>
            <a:off x="356827" y="4569261"/>
            <a:ext cx="1160635" cy="761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17" y="2659381"/>
            <a:ext cx="1195353" cy="744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76" y="1801233"/>
            <a:ext cx="657676" cy="85130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052"/>
          <a:stretch/>
        </p:blipFill>
        <p:spPr>
          <a:xfrm>
            <a:off x="495907" y="967958"/>
            <a:ext cx="825325" cy="70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27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European Gypsy Moth</a:t>
            </a:r>
            <a:endParaRPr lang="en-US" sz="3100" i="1" dirty="0"/>
          </a:p>
        </p:txBody>
      </p:sp>
      <p:pic>
        <p:nvPicPr>
          <p:cNvPr id="8" name="Content Placeholder 6" descr="lbhtree_rgb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493541" y="1894264"/>
            <a:ext cx="4165502" cy="3345006"/>
          </a:xfrm>
          <a:prstGeom prst="rect">
            <a:avLst/>
          </a:prstGeom>
          <a:noFill/>
          <a:ln w="9525" cmpd="sng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2078" y="3215562"/>
            <a:ext cx="189449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Light tan color with dark wavy bands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236574" y="3738782"/>
            <a:ext cx="1680518" cy="48723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21354" y="1742563"/>
            <a:ext cx="735943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0079" y="1735470"/>
            <a:ext cx="94187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927" y="2684651"/>
            <a:ext cx="184679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1.5 inch wingspan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7618" y="2684650"/>
            <a:ext cx="184679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2.5 inch wingspan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23769" y="3212742"/>
            <a:ext cx="1894496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Off-white color with dark wavy bands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5053914" y="3212742"/>
            <a:ext cx="1769856" cy="52604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864091" y="3936823"/>
            <a:ext cx="184679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Cannot fly – slows spread of species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5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sian gypsy moth, Lymantria dispar asiatica (Lepidoptera: Lymantriidae) - 12410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15937" r="284" b="23173"/>
          <a:stretch/>
        </p:blipFill>
        <p:spPr bwMode="auto">
          <a:xfrm>
            <a:off x="3526285" y="1600592"/>
            <a:ext cx="2078952" cy="17016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/>
              <a:t>Male </a:t>
            </a:r>
            <a:r>
              <a:rPr lang="en-US" dirty="0"/>
              <a:t>wingspan = </a:t>
            </a:r>
            <a:r>
              <a:rPr lang="en-US" dirty="0" smtClean="0"/>
              <a:t>          2 inches</a:t>
            </a:r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 wingspan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    3.5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Males are brown-grey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wingspan =        1.5 - 2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wingspan =      3 - 3.75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brown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yellow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white with dark markings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pink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Egg masses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white, fluffy, and flat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4769707" y="2994428"/>
            <a:ext cx="83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r="6296"/>
          <a:stretch/>
        </p:blipFill>
        <p:spPr>
          <a:xfrm>
            <a:off x="3526285" y="3302205"/>
            <a:ext cx="2078952" cy="16948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4769708" y="4689302"/>
            <a:ext cx="83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4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wingspan =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 2 inches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/>
              <a:t>Female wingspan </a:t>
            </a:r>
            <a:r>
              <a:rPr lang="en-US" dirty="0" smtClean="0"/>
              <a:t>=    3.5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Males are brown-grey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wingspan =        1.5 - 2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wingspan =      3 - 3.75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brown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yellow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white with dark markings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pink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Egg masses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white, fluffy, and flat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5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2" descr="Asian gypsy moth, Lymantria dispar asiatica (Lepidoptera: Lymantriidae) - 12410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15937" r="284" b="23173"/>
          <a:stretch/>
        </p:blipFill>
        <p:spPr bwMode="auto">
          <a:xfrm>
            <a:off x="3526285" y="1600592"/>
            <a:ext cx="2078952" cy="17016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69707" y="2994428"/>
            <a:ext cx="83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r="6296"/>
          <a:stretch/>
        </p:blipFill>
        <p:spPr>
          <a:xfrm>
            <a:off x="3526285" y="3302205"/>
            <a:ext cx="2078952" cy="16948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769708" y="4689302"/>
            <a:ext cx="83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84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wingspan =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 2 inches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 wingspan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    3.5 inches</a:t>
            </a:r>
          </a:p>
          <a:p>
            <a:r>
              <a:rPr lang="en-US" dirty="0"/>
              <a:t>Males are brown-grey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wingspan =        1.5 - 2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wingspan =      3 - 3.75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brown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yellow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white with dark markings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pink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Egg masses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white, fluffy, and flat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2" descr="Asian gypsy moth, Lymantria dispar asiatica (Lepidoptera: Lymantriidae) - 12410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15937" r="284" b="23173"/>
          <a:stretch/>
        </p:blipFill>
        <p:spPr bwMode="auto">
          <a:xfrm>
            <a:off x="3526285" y="1600592"/>
            <a:ext cx="2078952" cy="17016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69707" y="2994428"/>
            <a:ext cx="83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r="6296"/>
          <a:stretch/>
        </p:blipFill>
        <p:spPr>
          <a:xfrm>
            <a:off x="3526285" y="3302205"/>
            <a:ext cx="2078952" cy="16948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769708" y="4689302"/>
            <a:ext cx="83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2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wingspan =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 2 inches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 wingspan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    3.5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Males are brown-grey</a:t>
            </a:r>
          </a:p>
          <a:p>
            <a:r>
              <a:rPr lang="en-US" dirty="0" smtClean="0"/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wingspan =        1.5 - 2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wingspan =      3 - 3.75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brown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yellow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white with dark markings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pink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Egg masses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white, fluffy, and flat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7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2" descr="Asian gypsy moth, Lymantria dispar asiatica (Lepidoptera: Lymantriidae) - 12410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8" t="15937" r="284" b="23173"/>
          <a:stretch/>
        </p:blipFill>
        <p:spPr bwMode="auto">
          <a:xfrm>
            <a:off x="3526285" y="1600592"/>
            <a:ext cx="2078952" cy="170161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69707" y="2994428"/>
            <a:ext cx="83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" r="6296"/>
          <a:stretch/>
        </p:blipFill>
        <p:spPr>
          <a:xfrm>
            <a:off x="3526285" y="3302205"/>
            <a:ext cx="2078952" cy="16948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769708" y="4689302"/>
            <a:ext cx="835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86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wingspan =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 2 inches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 wingspan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    3.5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Males are brown-grey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/>
              <a:t>Male wingspan =        1.5 - 2 inches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wingspan =      3 - 3.75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brown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yellow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white with dark markings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pink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Egg masses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white, fluffy, and flat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1600736"/>
            <a:ext cx="2064620" cy="13764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2990552"/>
            <a:ext cx="2064620" cy="14463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712514" y="4129084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8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12514" y="2669372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13063" y="-13063"/>
            <a:ext cx="9157648" cy="8259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4A21"/>
                </a:solidFill>
                <a:latin typeface="Helvetica"/>
                <a:ea typeface="+mj-ea"/>
                <a:cs typeface="Helvetica"/>
              </a:defRPr>
            </a:lvl1pPr>
          </a:lstStyle>
          <a:p>
            <a:r>
              <a:rPr lang="en-US" sz="4300" dirty="0" smtClean="0">
                <a:latin typeface="Helvetica" pitchFamily="34" charset="0"/>
                <a:cs typeface="Helvetica" pitchFamily="34" charset="0"/>
              </a:rPr>
              <a:t>Asian and Rosy Gypsy Moth</a:t>
            </a:r>
            <a:endParaRPr lang="en-US" sz="3100" i="1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69990" y="1233915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>Asian Gypsy Moth</a:t>
            </a:r>
          </a:p>
          <a:p>
            <a:pPr marL="0" indent="0">
              <a:buFont typeface="Arial"/>
              <a:buNone/>
            </a:pPr>
            <a:endParaRPr lang="en-US" i="1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0" indent="0">
              <a:buFont typeface="Arial"/>
              <a:buNone/>
            </a:pPr>
            <a:r>
              <a:rPr lang="en-US" i="1" dirty="0" smtClean="0">
                <a:solidFill>
                  <a:schemeClr val="bg1">
                    <a:lumMod val="85000"/>
                  </a:schemeClr>
                </a:solidFill>
              </a:rPr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wingspan =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         2 inches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 wingspan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=    3.5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Males are brown-grey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Females can fly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29740" y="1274523"/>
            <a:ext cx="3017697" cy="5168927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rgbClr val="73625A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dirty="0" smtClean="0">
                <a:solidFill>
                  <a:srgbClr val="786965"/>
                </a:solidFill>
              </a:rPr>
              <a:t>Rosy Gypsy Moth*</a:t>
            </a:r>
          </a:p>
          <a:p>
            <a:pPr marL="0" indent="0">
              <a:buFont typeface="Arial"/>
              <a:buNone/>
            </a:pPr>
            <a:endParaRPr lang="en-US" i="1" dirty="0" smtClean="0"/>
          </a:p>
          <a:p>
            <a:pPr marL="0" indent="0">
              <a:buFont typeface="Arial"/>
              <a:buNone/>
            </a:pPr>
            <a:r>
              <a:rPr lang="en-US" i="1" dirty="0" smtClean="0"/>
              <a:t>Overall differences: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Male wingspan =        1.5 - 2 inches</a:t>
            </a:r>
          </a:p>
          <a:p>
            <a:r>
              <a:rPr lang="en-US" dirty="0" smtClean="0"/>
              <a:t>Female wingspan =      3 - 3.75 inches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Male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brown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yellow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Female forewings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are white with dark markings and hind wings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pink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Egg masses are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white, fluffy, and flat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with irregular edges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CC887-0362-C647-9CC7-D1C59BD39B9A}" type="slidenum">
              <a:rPr lang="en-US" smtClean="0"/>
              <a:t>9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23197" y="6369308"/>
            <a:ext cx="4574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* </a:t>
            </a:r>
            <a:r>
              <a:rPr lang="en-US" sz="1400" b="1" i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Sometimes referred to as the Pink </a:t>
            </a:r>
            <a:r>
              <a:rPr lang="en-US" sz="1400" b="1" i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Gypsy Moth</a:t>
            </a:r>
            <a:endParaRPr lang="en-US" sz="14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1600736"/>
            <a:ext cx="2064620" cy="1376413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108" y="2990552"/>
            <a:ext cx="2064620" cy="144630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712514" y="4129084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712514" y="2669372"/>
            <a:ext cx="18972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Female</a:t>
            </a:r>
            <a:endParaRPr lang="en-US" sz="14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8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THC treeline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5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6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7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9.xml><?xml version="1.0" encoding="utf-8"?>
<a:theme xmlns:a="http://schemas.openxmlformats.org/drawingml/2006/main" name="2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0.xml><?xml version="1.0" encoding="utf-8"?>
<a:theme xmlns:a="http://schemas.openxmlformats.org/drawingml/2006/main" name="2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1.xml><?xml version="1.0" encoding="utf-8"?>
<a:theme xmlns:a="http://schemas.openxmlformats.org/drawingml/2006/main" name="3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2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4.xml><?xml version="1.0" encoding="utf-8"?>
<a:theme xmlns:a="http://schemas.openxmlformats.org/drawingml/2006/main" name="1_HTHC treeline foo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6.xml><?xml version="1.0" encoding="utf-8"?>
<a:theme xmlns:a="http://schemas.openxmlformats.org/drawingml/2006/main" name="3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7.xml><?xml version="1.0" encoding="utf-8"?>
<a:theme xmlns:a="http://schemas.openxmlformats.org/drawingml/2006/main" name="3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8.xml><?xml version="1.0" encoding="utf-8"?>
<a:theme xmlns:a="http://schemas.openxmlformats.org/drawingml/2006/main" name="3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9.xml><?xml version="1.0" encoding="utf-8"?>
<a:theme xmlns:a="http://schemas.openxmlformats.org/drawingml/2006/main" name="3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0.xml><?xml version="1.0" encoding="utf-8"?>
<a:theme xmlns:a="http://schemas.openxmlformats.org/drawingml/2006/main" name="3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1.xml><?xml version="1.0" encoding="utf-8"?>
<a:theme xmlns:a="http://schemas.openxmlformats.org/drawingml/2006/main" name="3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2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3.xml><?xml version="1.0" encoding="utf-8"?>
<a:theme xmlns:a="http://schemas.openxmlformats.org/drawingml/2006/main" name="4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4.xml><?xml version="1.0" encoding="utf-8"?>
<a:theme xmlns:a="http://schemas.openxmlformats.org/drawingml/2006/main" name="4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5.xml><?xml version="1.0" encoding="utf-8"?>
<a:theme xmlns:a="http://schemas.openxmlformats.org/drawingml/2006/main" name="4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6.xml><?xml version="1.0" encoding="utf-8"?>
<a:theme xmlns:a="http://schemas.openxmlformats.org/drawingml/2006/main" name="4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7.xml><?xml version="1.0" encoding="utf-8"?>
<a:theme xmlns:a="http://schemas.openxmlformats.org/drawingml/2006/main" name="4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8.xml><?xml version="1.0" encoding="utf-8"?>
<a:theme xmlns:a="http://schemas.openxmlformats.org/drawingml/2006/main" name="4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9.xml><?xml version="1.0" encoding="utf-8"?>
<a:theme xmlns:a="http://schemas.openxmlformats.org/drawingml/2006/main" name="4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0.xml><?xml version="1.0" encoding="utf-8"?>
<a:theme xmlns:a="http://schemas.openxmlformats.org/drawingml/2006/main" name="4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1.xml><?xml version="1.0" encoding="utf-8"?>
<a:theme xmlns:a="http://schemas.openxmlformats.org/drawingml/2006/main" name="4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2.xml><?xml version="1.0" encoding="utf-8"?>
<a:theme xmlns:a="http://schemas.openxmlformats.org/drawingml/2006/main" name="4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3.xml><?xml version="1.0" encoding="utf-8"?>
<a:theme xmlns:a="http://schemas.openxmlformats.org/drawingml/2006/main" name="5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4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5.xml><?xml version="1.0" encoding="utf-8"?>
<a:theme xmlns:a="http://schemas.openxmlformats.org/drawingml/2006/main" name="5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5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7.xml><?xml version="1.0" encoding="utf-8"?>
<a:theme xmlns:a="http://schemas.openxmlformats.org/drawingml/2006/main" name="5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8.xml><?xml version="1.0" encoding="utf-8"?>
<a:theme xmlns:a="http://schemas.openxmlformats.org/drawingml/2006/main" name="5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9.xml><?xml version="1.0" encoding="utf-8"?>
<a:theme xmlns:a="http://schemas.openxmlformats.org/drawingml/2006/main" name="5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0.xml><?xml version="1.0" encoding="utf-8"?>
<a:theme xmlns:a="http://schemas.openxmlformats.org/drawingml/2006/main" name="5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1.xml><?xml version="1.0" encoding="utf-8"?>
<a:theme xmlns:a="http://schemas.openxmlformats.org/drawingml/2006/main" name="5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2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3.xml><?xml version="1.0" encoding="utf-8"?>
<a:theme xmlns:a="http://schemas.openxmlformats.org/drawingml/2006/main" name="6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4.xml><?xml version="1.0" encoding="utf-8"?>
<a:theme xmlns:a="http://schemas.openxmlformats.org/drawingml/2006/main" name="6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5.xml><?xml version="1.0" encoding="utf-8"?>
<a:theme xmlns:a="http://schemas.openxmlformats.org/drawingml/2006/main" name="6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6.xml><?xml version="1.0" encoding="utf-8"?>
<a:theme xmlns:a="http://schemas.openxmlformats.org/drawingml/2006/main" name="6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HTHC treeline footer.thmx</Template>
  <TotalTime>1400</TotalTime>
  <Words>1169</Words>
  <Application>Microsoft Office PowerPoint</Application>
  <PresentationFormat>On-screen Show (4:3)</PresentationFormat>
  <Paragraphs>301</Paragraphs>
  <Slides>21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66</vt:i4>
      </vt:variant>
      <vt:variant>
        <vt:lpstr>Slide Titles</vt:lpstr>
      </vt:variant>
      <vt:variant>
        <vt:i4>21</vt:i4>
      </vt:variant>
    </vt:vector>
  </HeadingPairs>
  <TitlesOfParts>
    <vt:vector size="87" baseType="lpstr">
      <vt:lpstr>HTHC treeline footer</vt:lpstr>
      <vt:lpstr>Office Theme</vt:lpstr>
      <vt:lpstr>2_Office Theme</vt:lpstr>
      <vt:lpstr>4_Office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14_Office Theme</vt:lpstr>
      <vt:lpstr>13_Office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35_Office Theme</vt:lpstr>
      <vt:lpstr>36_Office Theme</vt:lpstr>
      <vt:lpstr>37_Office Theme</vt:lpstr>
      <vt:lpstr>1_HTHC treeline footer</vt:lpstr>
      <vt:lpstr>1_Office Theme</vt:lpstr>
      <vt:lpstr>30_Office Theme</vt:lpstr>
      <vt:lpstr>31_Office Theme</vt:lpstr>
      <vt:lpstr>32_Office Theme</vt:lpstr>
      <vt:lpstr>33_Office Theme</vt:lpstr>
      <vt:lpstr>34_Office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44_Office Theme</vt:lpstr>
      <vt:lpstr>45_Office Theme</vt:lpstr>
      <vt:lpstr>46_Office Theme</vt:lpstr>
      <vt:lpstr>47_Office Theme</vt:lpstr>
      <vt:lpstr>48_Office Theme</vt:lpstr>
      <vt:lpstr>49_Office Theme</vt:lpstr>
      <vt:lpstr>50_Office Theme</vt:lpstr>
      <vt:lpstr>51_Office Theme</vt:lpstr>
      <vt:lpstr>52_Office Theme</vt:lpstr>
      <vt:lpstr>53_Office Theme</vt:lpstr>
      <vt:lpstr>54_Office Theme</vt:lpstr>
      <vt:lpstr>55_Office Theme</vt:lpstr>
      <vt:lpstr>56_Office Theme</vt:lpstr>
      <vt:lpstr>57_Office Theme</vt:lpstr>
      <vt:lpstr>58_Office Theme</vt:lpstr>
      <vt:lpstr>59_Office Theme</vt:lpstr>
      <vt:lpstr>60_Office Theme</vt:lpstr>
      <vt:lpstr>61_Office Theme</vt:lpstr>
      <vt:lpstr>62_Office Theme</vt:lpstr>
      <vt:lpstr>63_Office Theme</vt:lpstr>
      <vt:lpstr>Gypsy Moth (European, Asian and Rosy)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</dc:creator>
  <cp:lastModifiedBy>David Coyle</cp:lastModifiedBy>
  <cp:revision>70</cp:revision>
  <dcterms:created xsi:type="dcterms:W3CDTF">2014-07-26T20:31:15Z</dcterms:created>
  <dcterms:modified xsi:type="dcterms:W3CDTF">2016-04-03T05:06:07Z</dcterms:modified>
</cp:coreProperties>
</file>