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81" r:id="rId8"/>
    <p:sldId id="265" r:id="rId9"/>
    <p:sldId id="272" r:id="rId10"/>
    <p:sldId id="266" r:id="rId11"/>
    <p:sldId id="280" r:id="rId12"/>
    <p:sldId id="273" r:id="rId13"/>
    <p:sldId id="267" r:id="rId14"/>
    <p:sldId id="276" r:id="rId15"/>
    <p:sldId id="274" r:id="rId16"/>
    <p:sldId id="269" r:id="rId17"/>
    <p:sldId id="275" r:id="rId18"/>
    <p:sldId id="270" r:id="rId19"/>
    <p:sldId id="27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1EB7A85-248F-765E-F60B-4543C1AD90CE}" name="Meeker, James R -FS" initials="MJRF" userId="S-1-5-21-2443529608-3098792306-3041422421-26214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AC6"/>
    <a:srgbClr val="3C3E37"/>
    <a:srgbClr val="B78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y Elizabeth Crout" userId="c2539806-68ef-4c2b-9689-e3b4ab591f97" providerId="ADAL" clId="{67AA179A-5FD7-46BA-AD54-58AF963BC5A4}"/>
    <pc:docChg chg="custSel modSld">
      <pc:chgData name="Katy Elizabeth Crout" userId="c2539806-68ef-4c2b-9689-e3b4ab591f97" providerId="ADAL" clId="{67AA179A-5FD7-46BA-AD54-58AF963BC5A4}" dt="2024-01-06T00:27:28.418" v="75" actId="478"/>
      <pc:docMkLst>
        <pc:docMk/>
      </pc:docMkLst>
      <pc:sldChg chg="addSp modSp mod">
        <pc:chgData name="Katy Elizabeth Crout" userId="c2539806-68ef-4c2b-9689-e3b4ab591f97" providerId="ADAL" clId="{67AA179A-5FD7-46BA-AD54-58AF963BC5A4}" dt="2024-01-06T00:26:50.450" v="53" actId="1076"/>
        <pc:sldMkLst>
          <pc:docMk/>
          <pc:sldMk cId="317650388" sldId="256"/>
        </pc:sldMkLst>
        <pc:spChg chg="mod ord">
          <ac:chgData name="Katy Elizabeth Crout" userId="c2539806-68ef-4c2b-9689-e3b4ab591f97" providerId="ADAL" clId="{67AA179A-5FD7-46BA-AD54-58AF963BC5A4}" dt="2024-01-06T00:25:09.907" v="38" actId="14100"/>
          <ac:spMkLst>
            <pc:docMk/>
            <pc:sldMk cId="317650388" sldId="256"/>
            <ac:spMk id="2" creationId="{195AD8E3-E6DE-B4BA-5C25-CD105A1A2CAB}"/>
          </ac:spMkLst>
        </pc:spChg>
        <pc:spChg chg="mod">
          <ac:chgData name="Katy Elizabeth Crout" userId="c2539806-68ef-4c2b-9689-e3b4ab591f97" providerId="ADAL" clId="{67AA179A-5FD7-46BA-AD54-58AF963BC5A4}" dt="2024-01-06T00:24:08.753" v="28" actId="14100"/>
          <ac:spMkLst>
            <pc:docMk/>
            <pc:sldMk cId="317650388" sldId="256"/>
            <ac:spMk id="3" creationId="{CE3B2015-BE3F-7D7B-D66A-7493E793B289}"/>
          </ac:spMkLst>
        </pc:spChg>
        <pc:spChg chg="add mod">
          <ac:chgData name="Katy Elizabeth Crout" userId="c2539806-68ef-4c2b-9689-e3b4ab591f97" providerId="ADAL" clId="{67AA179A-5FD7-46BA-AD54-58AF963BC5A4}" dt="2024-01-06T00:26:01.035" v="41" actId="207"/>
          <ac:spMkLst>
            <pc:docMk/>
            <pc:sldMk cId="317650388" sldId="256"/>
            <ac:spMk id="7" creationId="{5203730C-A792-63E8-DC5E-B35923ED2354}"/>
          </ac:spMkLst>
        </pc:spChg>
        <pc:spChg chg="add mod">
          <ac:chgData name="Katy Elizabeth Crout" userId="c2539806-68ef-4c2b-9689-e3b4ab591f97" providerId="ADAL" clId="{67AA179A-5FD7-46BA-AD54-58AF963BC5A4}" dt="2024-01-06T00:26:50.450" v="53" actId="1076"/>
          <ac:spMkLst>
            <pc:docMk/>
            <pc:sldMk cId="317650388" sldId="256"/>
            <ac:spMk id="8" creationId="{3164E961-B3A5-9F95-CE85-864ECCE72CA2}"/>
          </ac:spMkLst>
        </pc:spChg>
        <pc:picChg chg="add mod modCrop">
          <ac:chgData name="Katy Elizabeth Crout" userId="c2539806-68ef-4c2b-9689-e3b4ab591f97" providerId="ADAL" clId="{67AA179A-5FD7-46BA-AD54-58AF963BC5A4}" dt="2024-01-06T00:26:35.105" v="51" actId="14100"/>
          <ac:picMkLst>
            <pc:docMk/>
            <pc:sldMk cId="317650388" sldId="256"/>
            <ac:picMk id="4" creationId="{BD3D71D6-9360-59A6-0241-61C6A04951B6}"/>
          </ac:picMkLst>
        </pc:picChg>
        <pc:picChg chg="add mod">
          <ac:chgData name="Katy Elizabeth Crout" userId="c2539806-68ef-4c2b-9689-e3b4ab591f97" providerId="ADAL" clId="{67AA179A-5FD7-46BA-AD54-58AF963BC5A4}" dt="2024-01-06T00:24:39.290" v="33" actId="1076"/>
          <ac:picMkLst>
            <pc:docMk/>
            <pc:sldMk cId="317650388" sldId="256"/>
            <ac:picMk id="5" creationId="{994408E7-4385-0F5D-CF3E-FE275F88D399}"/>
          </ac:picMkLst>
        </pc:picChg>
        <pc:picChg chg="add mod">
          <ac:chgData name="Katy Elizabeth Crout" userId="c2539806-68ef-4c2b-9689-e3b4ab591f97" providerId="ADAL" clId="{67AA179A-5FD7-46BA-AD54-58AF963BC5A4}" dt="2024-01-06T00:24:35.758" v="32" actId="1076"/>
          <ac:picMkLst>
            <pc:docMk/>
            <pc:sldMk cId="317650388" sldId="256"/>
            <ac:picMk id="6" creationId="{DC801377-098D-6F93-6BFA-FAD4B0C03BF7}"/>
          </ac:picMkLst>
        </pc:picChg>
      </pc:sldChg>
      <pc:sldChg chg="delSp modSp mod">
        <pc:chgData name="Katy Elizabeth Crout" userId="c2539806-68ef-4c2b-9689-e3b4ab591f97" providerId="ADAL" clId="{67AA179A-5FD7-46BA-AD54-58AF963BC5A4}" dt="2024-01-06T00:27:28.418" v="75" actId="478"/>
        <pc:sldMkLst>
          <pc:docMk/>
          <pc:sldMk cId="271262548" sldId="260"/>
        </pc:sldMkLst>
        <pc:spChg chg="mod">
          <ac:chgData name="Katy Elizabeth Crout" userId="c2539806-68ef-4c2b-9689-e3b4ab591f97" providerId="ADAL" clId="{67AA179A-5FD7-46BA-AD54-58AF963BC5A4}" dt="2024-01-06T00:27:25.598" v="74" actId="20577"/>
          <ac:spMkLst>
            <pc:docMk/>
            <pc:sldMk cId="271262548" sldId="260"/>
            <ac:spMk id="5" creationId="{AEBD6605-1F2E-789D-9FF4-D609A9E81DFD}"/>
          </ac:spMkLst>
        </pc:spChg>
        <pc:spChg chg="mod">
          <ac:chgData name="Katy Elizabeth Crout" userId="c2539806-68ef-4c2b-9689-e3b4ab591f97" providerId="ADAL" clId="{67AA179A-5FD7-46BA-AD54-58AF963BC5A4}" dt="2024-01-06T00:27:16.870" v="54" actId="207"/>
          <ac:spMkLst>
            <pc:docMk/>
            <pc:sldMk cId="271262548" sldId="260"/>
            <ac:spMk id="7" creationId="{838547CA-D473-6284-4183-E8BFA4287A77}"/>
          </ac:spMkLst>
        </pc:spChg>
        <pc:picChg chg="del">
          <ac:chgData name="Katy Elizabeth Crout" userId="c2539806-68ef-4c2b-9689-e3b4ab591f97" providerId="ADAL" clId="{67AA179A-5FD7-46BA-AD54-58AF963BC5A4}" dt="2024-01-06T00:27:28.418" v="75" actId="478"/>
          <ac:picMkLst>
            <pc:docMk/>
            <pc:sldMk cId="271262548" sldId="260"/>
            <ac:picMk id="2" creationId="{3A33438D-AE08-C2B0-BA9D-7C8F9672A297}"/>
          </ac:picMkLst>
        </pc:picChg>
      </pc:sldChg>
    </pc:docChg>
  </pc:docChgLst>
  <pc:docChgLst>
    <pc:chgData name="Katy Crout" userId="c2539806-68ef-4c2b-9689-e3b4ab591f97" providerId="ADAL" clId="{67AA179A-5FD7-46BA-AD54-58AF963BC5A4}"/>
    <pc:docChg chg="undo custSel addSld modSld sldOrd">
      <pc:chgData name="Katy Crout" userId="c2539806-68ef-4c2b-9689-e3b4ab591f97" providerId="ADAL" clId="{67AA179A-5FD7-46BA-AD54-58AF963BC5A4}" dt="2024-05-31T14:57:49.962" v="1950" actId="1076"/>
      <pc:docMkLst>
        <pc:docMk/>
      </pc:docMkLst>
      <pc:sldChg chg="modSp mod">
        <pc:chgData name="Katy Crout" userId="c2539806-68ef-4c2b-9689-e3b4ab591f97" providerId="ADAL" clId="{67AA179A-5FD7-46BA-AD54-58AF963BC5A4}" dt="2024-05-07T16:29:03.023" v="3" actId="1076"/>
        <pc:sldMkLst>
          <pc:docMk/>
          <pc:sldMk cId="271262548" sldId="260"/>
        </pc:sldMkLst>
        <pc:spChg chg="mod">
          <ac:chgData name="Katy Crout" userId="c2539806-68ef-4c2b-9689-e3b4ab591f97" providerId="ADAL" clId="{67AA179A-5FD7-46BA-AD54-58AF963BC5A4}" dt="2024-05-07T16:29:03.023" v="3" actId="1076"/>
          <ac:spMkLst>
            <pc:docMk/>
            <pc:sldMk cId="271262548" sldId="260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67AA179A-5FD7-46BA-AD54-58AF963BC5A4}" dt="2024-05-07T16:29:47.186" v="6" actId="948"/>
        <pc:sldMkLst>
          <pc:docMk/>
          <pc:sldMk cId="1892602141" sldId="261"/>
        </pc:sldMkLst>
        <pc:spChg chg="mod">
          <ac:chgData name="Katy Crout" userId="c2539806-68ef-4c2b-9689-e3b4ab591f97" providerId="ADAL" clId="{67AA179A-5FD7-46BA-AD54-58AF963BC5A4}" dt="2024-05-07T16:29:47.186" v="6" actId="948"/>
          <ac:spMkLst>
            <pc:docMk/>
            <pc:sldMk cId="1892602141" sldId="261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67AA179A-5FD7-46BA-AD54-58AF963BC5A4}" dt="2024-05-07T16:30:09.667" v="9" actId="1076"/>
        <pc:sldMkLst>
          <pc:docMk/>
          <pc:sldMk cId="3631336474" sldId="262"/>
        </pc:sldMkLst>
        <pc:spChg chg="mod">
          <ac:chgData name="Katy Crout" userId="c2539806-68ef-4c2b-9689-e3b4ab591f97" providerId="ADAL" clId="{67AA179A-5FD7-46BA-AD54-58AF963BC5A4}" dt="2024-05-07T16:30:09.667" v="9" actId="1076"/>
          <ac:spMkLst>
            <pc:docMk/>
            <pc:sldMk cId="3631336474" sldId="262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67AA179A-5FD7-46BA-AD54-58AF963BC5A4}" dt="2024-05-07T16:30:34.606" v="11" actId="948"/>
        <pc:sldMkLst>
          <pc:docMk/>
          <pc:sldMk cId="691787803" sldId="263"/>
        </pc:sldMkLst>
        <pc:spChg chg="mod">
          <ac:chgData name="Katy Crout" userId="c2539806-68ef-4c2b-9689-e3b4ab591f97" providerId="ADAL" clId="{67AA179A-5FD7-46BA-AD54-58AF963BC5A4}" dt="2024-05-07T16:30:34.606" v="11" actId="948"/>
          <ac:spMkLst>
            <pc:docMk/>
            <pc:sldMk cId="691787803" sldId="263"/>
            <ac:spMk id="3" creationId="{66ADC0BD-2864-B663-8B84-02C2C421E0D9}"/>
          </ac:spMkLst>
        </pc:spChg>
      </pc:sldChg>
      <pc:sldChg chg="addSp delSp modSp mod">
        <pc:chgData name="Katy Crout" userId="c2539806-68ef-4c2b-9689-e3b4ab591f97" providerId="ADAL" clId="{67AA179A-5FD7-46BA-AD54-58AF963BC5A4}" dt="2024-05-07T16:46:31.730" v="637" actId="1076"/>
        <pc:sldMkLst>
          <pc:docMk/>
          <pc:sldMk cId="2425656066" sldId="264"/>
        </pc:sldMkLst>
        <pc:spChg chg="mod">
          <ac:chgData name="Katy Crout" userId="c2539806-68ef-4c2b-9689-e3b4ab591f97" providerId="ADAL" clId="{67AA179A-5FD7-46BA-AD54-58AF963BC5A4}" dt="2024-05-07T16:35:54.183" v="111" actId="1076"/>
          <ac:spMkLst>
            <pc:docMk/>
            <pc:sldMk cId="2425656066" sldId="264"/>
            <ac:spMk id="3" creationId="{66ADC0BD-2864-B663-8B84-02C2C421E0D9}"/>
          </ac:spMkLst>
        </pc:spChg>
        <pc:spChg chg="mod ord">
          <ac:chgData name="Katy Crout" userId="c2539806-68ef-4c2b-9689-e3b4ab591f97" providerId="ADAL" clId="{67AA179A-5FD7-46BA-AD54-58AF963BC5A4}" dt="2024-05-07T16:46:31.730" v="637" actId="1076"/>
          <ac:spMkLst>
            <pc:docMk/>
            <pc:sldMk cId="2425656066" sldId="264"/>
            <ac:spMk id="9" creationId="{372360FD-B75B-F6CF-A406-B36D249B49F3}"/>
          </ac:spMkLst>
        </pc:spChg>
        <pc:spChg chg="del">
          <ac:chgData name="Katy Crout" userId="c2539806-68ef-4c2b-9689-e3b4ab591f97" providerId="ADAL" clId="{67AA179A-5FD7-46BA-AD54-58AF963BC5A4}" dt="2024-05-07T16:32:39.239" v="24" actId="478"/>
          <ac:spMkLst>
            <pc:docMk/>
            <pc:sldMk cId="2425656066" sldId="264"/>
            <ac:spMk id="12" creationId="{1E807A40-6DC3-9221-FEE0-DD7B7D4B623E}"/>
          </ac:spMkLst>
        </pc:spChg>
        <pc:spChg chg="del">
          <ac:chgData name="Katy Crout" userId="c2539806-68ef-4c2b-9689-e3b4ab591f97" providerId="ADAL" clId="{67AA179A-5FD7-46BA-AD54-58AF963BC5A4}" dt="2024-05-07T16:32:37.910" v="23" actId="478"/>
          <ac:spMkLst>
            <pc:docMk/>
            <pc:sldMk cId="2425656066" sldId="264"/>
            <ac:spMk id="13" creationId="{D044645F-A064-7514-CCE1-1641AFAB7F5D}"/>
          </ac:spMkLst>
        </pc:spChg>
        <pc:picChg chg="add mod modCrop">
          <ac:chgData name="Katy Crout" userId="c2539806-68ef-4c2b-9689-e3b4ab591f97" providerId="ADAL" clId="{67AA179A-5FD7-46BA-AD54-58AF963BC5A4}" dt="2024-05-07T16:34:15.722" v="80" actId="1076"/>
          <ac:picMkLst>
            <pc:docMk/>
            <pc:sldMk cId="2425656066" sldId="264"/>
            <ac:picMk id="2" creationId="{B5328A4C-6A6C-DE4C-2913-17FF717F5603}"/>
          </ac:picMkLst>
        </pc:picChg>
        <pc:picChg chg="del">
          <ac:chgData name="Katy Crout" userId="c2539806-68ef-4c2b-9689-e3b4ab591f97" providerId="ADAL" clId="{67AA179A-5FD7-46BA-AD54-58AF963BC5A4}" dt="2024-05-07T16:32:27.110" v="19" actId="478"/>
          <ac:picMkLst>
            <pc:docMk/>
            <pc:sldMk cId="2425656066" sldId="264"/>
            <ac:picMk id="10" creationId="{56827614-9507-3439-141A-172BB222E9AC}"/>
          </ac:picMkLst>
        </pc:picChg>
      </pc:sldChg>
      <pc:sldChg chg="modSp mod">
        <pc:chgData name="Katy Crout" userId="c2539806-68ef-4c2b-9689-e3b4ab591f97" providerId="ADAL" clId="{67AA179A-5FD7-46BA-AD54-58AF963BC5A4}" dt="2024-05-07T16:40:45.071" v="515" actId="1076"/>
        <pc:sldMkLst>
          <pc:docMk/>
          <pc:sldMk cId="3979212312" sldId="265"/>
        </pc:sldMkLst>
        <pc:spChg chg="mod">
          <ac:chgData name="Katy Crout" userId="c2539806-68ef-4c2b-9689-e3b4ab591f97" providerId="ADAL" clId="{67AA179A-5FD7-46BA-AD54-58AF963BC5A4}" dt="2024-05-07T16:40:45.071" v="515" actId="1076"/>
          <ac:spMkLst>
            <pc:docMk/>
            <pc:sldMk cId="3979212312" sldId="265"/>
            <ac:spMk id="8" creationId="{5F20908B-6579-BA21-4F45-3F328D7303EB}"/>
          </ac:spMkLst>
        </pc:spChg>
      </pc:sldChg>
      <pc:sldChg chg="addSp modSp mod">
        <pc:chgData name="Katy Crout" userId="c2539806-68ef-4c2b-9689-e3b4ab591f97" providerId="ADAL" clId="{67AA179A-5FD7-46BA-AD54-58AF963BC5A4}" dt="2024-05-07T16:46:22.435" v="636" actId="1076"/>
        <pc:sldMkLst>
          <pc:docMk/>
          <pc:sldMk cId="2533917915" sldId="266"/>
        </pc:sldMkLst>
        <pc:spChg chg="mod">
          <ac:chgData name="Katy Crout" userId="c2539806-68ef-4c2b-9689-e3b4ab591f97" providerId="ADAL" clId="{67AA179A-5FD7-46BA-AD54-58AF963BC5A4}" dt="2024-05-07T16:45:53.255" v="589" actId="1076"/>
          <ac:spMkLst>
            <pc:docMk/>
            <pc:sldMk cId="2533917915" sldId="266"/>
            <ac:spMk id="3" creationId="{66ADC0BD-2864-B663-8B84-02C2C421E0D9}"/>
          </ac:spMkLst>
        </pc:spChg>
        <pc:spChg chg="add mod">
          <ac:chgData name="Katy Crout" userId="c2539806-68ef-4c2b-9689-e3b4ab591f97" providerId="ADAL" clId="{67AA179A-5FD7-46BA-AD54-58AF963BC5A4}" dt="2024-05-07T16:46:22.435" v="636" actId="1076"/>
          <ac:spMkLst>
            <pc:docMk/>
            <pc:sldMk cId="2533917915" sldId="266"/>
            <ac:spMk id="4" creationId="{3B933EEF-AB30-AA62-BD1C-4FA8635C6362}"/>
          </ac:spMkLst>
        </pc:spChg>
        <pc:picChg chg="add mod">
          <ac:chgData name="Katy Crout" userId="c2539806-68ef-4c2b-9689-e3b4ab591f97" providerId="ADAL" clId="{67AA179A-5FD7-46BA-AD54-58AF963BC5A4}" dt="2024-05-07T16:45:30.685" v="583" actId="1076"/>
          <ac:picMkLst>
            <pc:docMk/>
            <pc:sldMk cId="2533917915" sldId="266"/>
            <ac:picMk id="2" creationId="{8BBD5057-FF68-5AD6-4C89-2CE96ACED038}"/>
          </ac:picMkLst>
        </pc:picChg>
      </pc:sldChg>
      <pc:sldChg chg="addSp delSp modSp mod">
        <pc:chgData name="Katy Crout" userId="c2539806-68ef-4c2b-9689-e3b4ab591f97" providerId="ADAL" clId="{67AA179A-5FD7-46BA-AD54-58AF963BC5A4}" dt="2024-05-07T17:01:22.003" v="800" actId="208"/>
        <pc:sldMkLst>
          <pc:docMk/>
          <pc:sldMk cId="2528458686" sldId="267"/>
        </pc:sldMkLst>
        <pc:spChg chg="mod">
          <ac:chgData name="Katy Crout" userId="c2539806-68ef-4c2b-9689-e3b4ab591f97" providerId="ADAL" clId="{67AA179A-5FD7-46BA-AD54-58AF963BC5A4}" dt="2024-05-07T16:59:30.367" v="794" actId="1076"/>
          <ac:spMkLst>
            <pc:docMk/>
            <pc:sldMk cId="2528458686" sldId="267"/>
            <ac:spMk id="3" creationId="{66ADC0BD-2864-B663-8B84-02C2C421E0D9}"/>
          </ac:spMkLst>
        </pc:spChg>
        <pc:spChg chg="del">
          <ac:chgData name="Katy Crout" userId="c2539806-68ef-4c2b-9689-e3b4ab591f97" providerId="ADAL" clId="{67AA179A-5FD7-46BA-AD54-58AF963BC5A4}" dt="2024-05-07T16:58:33.696" v="783" actId="478"/>
          <ac:spMkLst>
            <pc:docMk/>
            <pc:sldMk cId="2528458686" sldId="267"/>
            <ac:spMk id="4" creationId="{F2FE5569-69E7-D397-1374-85CD83FB2426}"/>
          </ac:spMkLst>
        </pc:spChg>
        <pc:spChg chg="add mod">
          <ac:chgData name="Katy Crout" userId="c2539806-68ef-4c2b-9689-e3b4ab591f97" providerId="ADAL" clId="{67AA179A-5FD7-46BA-AD54-58AF963BC5A4}" dt="2024-05-07T16:59:17.524" v="791" actId="1076"/>
          <ac:spMkLst>
            <pc:docMk/>
            <pc:sldMk cId="2528458686" sldId="267"/>
            <ac:spMk id="8" creationId="{1BAAD74F-7CBB-9472-A7CE-AE758AFD58BB}"/>
          </ac:spMkLst>
        </pc:spChg>
        <pc:picChg chg="del">
          <ac:chgData name="Katy Crout" userId="c2539806-68ef-4c2b-9689-e3b4ab591f97" providerId="ADAL" clId="{67AA179A-5FD7-46BA-AD54-58AF963BC5A4}" dt="2024-05-07T16:58:31.144" v="782" actId="478"/>
          <ac:picMkLst>
            <pc:docMk/>
            <pc:sldMk cId="2528458686" sldId="267"/>
            <ac:picMk id="2" creationId="{09B4CF5A-4E24-4561-9645-54035807522B}"/>
          </ac:picMkLst>
        </pc:picChg>
        <pc:picChg chg="add mod">
          <ac:chgData name="Katy Crout" userId="c2539806-68ef-4c2b-9689-e3b4ab591f97" providerId="ADAL" clId="{67AA179A-5FD7-46BA-AD54-58AF963BC5A4}" dt="2024-05-07T17:01:22.003" v="800" actId="208"/>
          <ac:picMkLst>
            <pc:docMk/>
            <pc:sldMk cId="2528458686" sldId="267"/>
            <ac:picMk id="6" creationId="{4B773E77-592F-A9AE-42F0-0C9040C7A4A8}"/>
          </ac:picMkLst>
        </pc:picChg>
      </pc:sldChg>
      <pc:sldChg chg="modSp mod">
        <pc:chgData name="Katy Crout" userId="c2539806-68ef-4c2b-9689-e3b4ab591f97" providerId="ADAL" clId="{67AA179A-5FD7-46BA-AD54-58AF963BC5A4}" dt="2024-05-07T19:18:13.540" v="1422" actId="20577"/>
        <pc:sldMkLst>
          <pc:docMk/>
          <pc:sldMk cId="1747804894" sldId="269"/>
        </pc:sldMkLst>
        <pc:spChg chg="mod">
          <ac:chgData name="Katy Crout" userId="c2539806-68ef-4c2b-9689-e3b4ab591f97" providerId="ADAL" clId="{67AA179A-5FD7-46BA-AD54-58AF963BC5A4}" dt="2024-05-07T19:18:13.540" v="1422" actId="20577"/>
          <ac:spMkLst>
            <pc:docMk/>
            <pc:sldMk cId="1747804894" sldId="269"/>
            <ac:spMk id="3" creationId="{66ADC0BD-2864-B663-8B84-02C2C421E0D9}"/>
          </ac:spMkLst>
        </pc:spChg>
      </pc:sldChg>
      <pc:sldChg chg="addSp modSp mod">
        <pc:chgData name="Katy Crout" userId="c2539806-68ef-4c2b-9689-e3b4ab591f97" providerId="ADAL" clId="{67AA179A-5FD7-46BA-AD54-58AF963BC5A4}" dt="2024-05-07T19:30:24.905" v="1812" actId="1076"/>
        <pc:sldMkLst>
          <pc:docMk/>
          <pc:sldMk cId="2261835668" sldId="270"/>
        </pc:sldMkLst>
        <pc:spChg chg="mod">
          <ac:chgData name="Katy Crout" userId="c2539806-68ef-4c2b-9689-e3b4ab591f97" providerId="ADAL" clId="{67AA179A-5FD7-46BA-AD54-58AF963BC5A4}" dt="2024-05-07T19:29:35.372" v="1752" actId="1076"/>
          <ac:spMkLst>
            <pc:docMk/>
            <pc:sldMk cId="2261835668" sldId="270"/>
            <ac:spMk id="3" creationId="{66ADC0BD-2864-B663-8B84-02C2C421E0D9}"/>
          </ac:spMkLst>
        </pc:spChg>
        <pc:spChg chg="add mod">
          <ac:chgData name="Katy Crout" userId="c2539806-68ef-4c2b-9689-e3b4ab591f97" providerId="ADAL" clId="{67AA179A-5FD7-46BA-AD54-58AF963BC5A4}" dt="2024-05-07T19:30:24.905" v="1812" actId="1076"/>
          <ac:spMkLst>
            <pc:docMk/>
            <pc:sldMk cId="2261835668" sldId="270"/>
            <ac:spMk id="4" creationId="{627D6183-CCA1-C49E-4CC6-55F4618BCCC2}"/>
          </ac:spMkLst>
        </pc:spChg>
        <pc:picChg chg="add mod">
          <ac:chgData name="Katy Crout" userId="c2539806-68ef-4c2b-9689-e3b4ab591f97" providerId="ADAL" clId="{67AA179A-5FD7-46BA-AD54-58AF963BC5A4}" dt="2024-05-07T19:29:21.152" v="1749" actId="208"/>
          <ac:picMkLst>
            <pc:docMk/>
            <pc:sldMk cId="2261835668" sldId="270"/>
            <ac:picMk id="2" creationId="{B85B672C-C3C0-AC52-D67B-43DC8A787A89}"/>
          </ac:picMkLst>
        </pc:picChg>
      </pc:sldChg>
      <pc:sldChg chg="addSp modSp mod">
        <pc:chgData name="Katy Crout" userId="c2539806-68ef-4c2b-9689-e3b4ab591f97" providerId="ADAL" clId="{67AA179A-5FD7-46BA-AD54-58AF963BC5A4}" dt="2024-05-31T14:57:49.962" v="1950" actId="1076"/>
        <pc:sldMkLst>
          <pc:docMk/>
          <pc:sldMk cId="668881422" sldId="271"/>
        </pc:sldMkLst>
        <pc:spChg chg="add mod">
          <ac:chgData name="Katy Crout" userId="c2539806-68ef-4c2b-9689-e3b4ab591f97" providerId="ADAL" clId="{67AA179A-5FD7-46BA-AD54-58AF963BC5A4}" dt="2024-05-31T14:57:49.962" v="1950" actId="1076"/>
          <ac:spMkLst>
            <pc:docMk/>
            <pc:sldMk cId="668881422" sldId="271"/>
            <ac:spMk id="2" creationId="{9B2AC2EB-966D-C9D8-EEF6-C5673CA07D61}"/>
          </ac:spMkLst>
        </pc:spChg>
        <pc:spChg chg="mod">
          <ac:chgData name="Katy Crout" userId="c2539806-68ef-4c2b-9689-e3b4ab591f97" providerId="ADAL" clId="{67AA179A-5FD7-46BA-AD54-58AF963BC5A4}" dt="2024-05-30T14:43:53.056" v="1880" actId="1076"/>
          <ac:spMkLst>
            <pc:docMk/>
            <pc:sldMk cId="668881422" sldId="271"/>
            <ac:spMk id="3" creationId="{66ADC0BD-2864-B663-8B84-02C2C421E0D9}"/>
          </ac:spMkLst>
        </pc:spChg>
        <pc:picChg chg="mod">
          <ac:chgData name="Katy Crout" userId="c2539806-68ef-4c2b-9689-e3b4ab591f97" providerId="ADAL" clId="{67AA179A-5FD7-46BA-AD54-58AF963BC5A4}" dt="2024-05-30T14:43:57.454" v="1881" actId="1076"/>
          <ac:picMkLst>
            <pc:docMk/>
            <pc:sldMk cId="668881422" sldId="271"/>
            <ac:picMk id="6" creationId="{10F607F4-DD2C-2DC5-0F9C-0B304BAB4FAA}"/>
          </ac:picMkLst>
        </pc:picChg>
        <pc:picChg chg="mod">
          <ac:chgData name="Katy Crout" userId="c2539806-68ef-4c2b-9689-e3b4ab591f97" providerId="ADAL" clId="{67AA179A-5FD7-46BA-AD54-58AF963BC5A4}" dt="2024-05-30T14:43:59.249" v="1882" actId="1076"/>
          <ac:picMkLst>
            <pc:docMk/>
            <pc:sldMk cId="668881422" sldId="271"/>
            <ac:picMk id="2050" creationId="{5412E6B4-49DA-7C88-6620-85A4EE2CF7B6}"/>
          </ac:picMkLst>
        </pc:picChg>
        <pc:picChg chg="mod">
          <ac:chgData name="Katy Crout" userId="c2539806-68ef-4c2b-9689-e3b4ab591f97" providerId="ADAL" clId="{67AA179A-5FD7-46BA-AD54-58AF963BC5A4}" dt="2024-05-30T14:44:02.072" v="1883" actId="1076"/>
          <ac:picMkLst>
            <pc:docMk/>
            <pc:sldMk cId="668881422" sldId="271"/>
            <ac:picMk id="2052" creationId="{0F106A3E-F72B-1A70-3690-32A93F4E19DF}"/>
          </ac:picMkLst>
        </pc:picChg>
        <pc:picChg chg="mod">
          <ac:chgData name="Katy Crout" userId="c2539806-68ef-4c2b-9689-e3b4ab591f97" providerId="ADAL" clId="{67AA179A-5FD7-46BA-AD54-58AF963BC5A4}" dt="2024-05-30T14:44:05.041" v="1884" actId="1076"/>
          <ac:picMkLst>
            <pc:docMk/>
            <pc:sldMk cId="668881422" sldId="271"/>
            <ac:picMk id="2054" creationId="{7AB1667A-E0E1-2366-4DAF-CBCF521F0A96}"/>
          </ac:picMkLst>
        </pc:picChg>
      </pc:sldChg>
      <pc:sldChg chg="modSp mod">
        <pc:chgData name="Katy Crout" userId="c2539806-68ef-4c2b-9689-e3b4ab591f97" providerId="ADAL" clId="{67AA179A-5FD7-46BA-AD54-58AF963BC5A4}" dt="2024-05-07T16:42:24.877" v="572" actId="20577"/>
        <pc:sldMkLst>
          <pc:docMk/>
          <pc:sldMk cId="1220176637" sldId="272"/>
        </pc:sldMkLst>
        <pc:spChg chg="mod">
          <ac:chgData name="Katy Crout" userId="c2539806-68ef-4c2b-9689-e3b4ab591f97" providerId="ADAL" clId="{67AA179A-5FD7-46BA-AD54-58AF963BC5A4}" dt="2024-05-07T16:42:24.877" v="572" actId="20577"/>
          <ac:spMkLst>
            <pc:docMk/>
            <pc:sldMk cId="1220176637" sldId="272"/>
            <ac:spMk id="10" creationId="{5FD8696A-69AC-8A53-4550-94DB03BBE3EC}"/>
          </ac:spMkLst>
        </pc:spChg>
      </pc:sldChg>
      <pc:sldChg chg="addSp delSp modSp mod">
        <pc:chgData name="Katy Crout" userId="c2539806-68ef-4c2b-9689-e3b4ab591f97" providerId="ADAL" clId="{67AA179A-5FD7-46BA-AD54-58AF963BC5A4}" dt="2024-05-07T16:53:44.190" v="781" actId="113"/>
        <pc:sldMkLst>
          <pc:docMk/>
          <pc:sldMk cId="570851647" sldId="273"/>
        </pc:sldMkLst>
        <pc:spChg chg="del mod">
          <ac:chgData name="Katy Crout" userId="c2539806-68ef-4c2b-9689-e3b4ab591f97" providerId="ADAL" clId="{67AA179A-5FD7-46BA-AD54-58AF963BC5A4}" dt="2024-05-07T16:50:24.110" v="746" actId="21"/>
          <ac:spMkLst>
            <pc:docMk/>
            <pc:sldMk cId="570851647" sldId="273"/>
            <ac:spMk id="3" creationId="{ADBB335D-A324-5469-B7F1-74A4E6773C83}"/>
          </ac:spMkLst>
        </pc:spChg>
        <pc:spChg chg="add mod">
          <ac:chgData name="Katy Crout" userId="c2539806-68ef-4c2b-9689-e3b4ab591f97" providerId="ADAL" clId="{67AA179A-5FD7-46BA-AD54-58AF963BC5A4}" dt="2024-05-07T16:52:49.316" v="765" actId="1076"/>
          <ac:spMkLst>
            <pc:docMk/>
            <pc:sldMk cId="570851647" sldId="273"/>
            <ac:spMk id="8" creationId="{BD55325A-C0BD-0CE0-CE52-9921B6F8FBE0}"/>
          </ac:spMkLst>
        </pc:spChg>
        <pc:spChg chg="mod">
          <ac:chgData name="Katy Crout" userId="c2539806-68ef-4c2b-9689-e3b4ab591f97" providerId="ADAL" clId="{67AA179A-5FD7-46BA-AD54-58AF963BC5A4}" dt="2024-05-07T16:53:44.190" v="781" actId="113"/>
          <ac:spMkLst>
            <pc:docMk/>
            <pc:sldMk cId="570851647" sldId="273"/>
            <ac:spMk id="9" creationId="{4E0EE788-E5E0-D2F2-453D-3E9FD055A330}"/>
          </ac:spMkLst>
        </pc:spChg>
        <pc:picChg chg="del">
          <ac:chgData name="Katy Crout" userId="c2539806-68ef-4c2b-9689-e3b4ab591f97" providerId="ADAL" clId="{67AA179A-5FD7-46BA-AD54-58AF963BC5A4}" dt="2024-05-07T16:47:54.318" v="646" actId="478"/>
          <ac:picMkLst>
            <pc:docMk/>
            <pc:sldMk cId="570851647" sldId="273"/>
            <ac:picMk id="2" creationId="{F04627C4-2D5D-B29C-88EE-00C91E595948}"/>
          </ac:picMkLst>
        </pc:picChg>
        <pc:picChg chg="add del mod">
          <ac:chgData name="Katy Crout" userId="c2539806-68ef-4c2b-9689-e3b4ab591f97" providerId="ADAL" clId="{67AA179A-5FD7-46BA-AD54-58AF963BC5A4}" dt="2024-05-07T16:49:01.781" v="732" actId="21"/>
          <ac:picMkLst>
            <pc:docMk/>
            <pc:sldMk cId="570851647" sldId="273"/>
            <ac:picMk id="4" creationId="{ABBD64FA-EE00-F8D4-1206-5B28F7D7BE5E}"/>
          </ac:picMkLst>
        </pc:picChg>
        <pc:picChg chg="add mod">
          <ac:chgData name="Katy Crout" userId="c2539806-68ef-4c2b-9689-e3b4ab591f97" providerId="ADAL" clId="{67AA179A-5FD7-46BA-AD54-58AF963BC5A4}" dt="2024-05-07T16:52:46.388" v="764" actId="14100"/>
          <ac:picMkLst>
            <pc:docMk/>
            <pc:sldMk cId="570851647" sldId="273"/>
            <ac:picMk id="6" creationId="{84FC7FC0-7BEC-F90B-6D51-24EB49F26D9F}"/>
          </ac:picMkLst>
        </pc:picChg>
      </pc:sldChg>
      <pc:sldChg chg="modSp mod ord">
        <pc:chgData name="Katy Crout" userId="c2539806-68ef-4c2b-9689-e3b4ab591f97" providerId="ADAL" clId="{67AA179A-5FD7-46BA-AD54-58AF963BC5A4}" dt="2024-05-07T17:14:16.526" v="883" actId="14100"/>
        <pc:sldMkLst>
          <pc:docMk/>
          <pc:sldMk cId="1035298117" sldId="274"/>
        </pc:sldMkLst>
        <pc:spChg chg="mod">
          <ac:chgData name="Katy Crout" userId="c2539806-68ef-4c2b-9689-e3b4ab591f97" providerId="ADAL" clId="{67AA179A-5FD7-46BA-AD54-58AF963BC5A4}" dt="2024-05-07T17:14:16.526" v="883" actId="14100"/>
          <ac:spMkLst>
            <pc:docMk/>
            <pc:sldMk cId="1035298117" sldId="274"/>
            <ac:spMk id="3" creationId="{66ADC0BD-2864-B663-8B84-02C2C421E0D9}"/>
          </ac:spMkLst>
        </pc:spChg>
        <pc:spChg chg="mod ord">
          <ac:chgData name="Katy Crout" userId="c2539806-68ef-4c2b-9689-e3b4ab591f97" providerId="ADAL" clId="{67AA179A-5FD7-46BA-AD54-58AF963BC5A4}" dt="2024-05-07T17:05:33.711" v="875" actId="1076"/>
          <ac:spMkLst>
            <pc:docMk/>
            <pc:sldMk cId="1035298117" sldId="274"/>
            <ac:spMk id="4" creationId="{F2FE5569-69E7-D397-1374-85CD83FB2426}"/>
          </ac:spMkLst>
        </pc:spChg>
        <pc:picChg chg="mod">
          <ac:chgData name="Katy Crout" userId="c2539806-68ef-4c2b-9689-e3b4ab591f97" providerId="ADAL" clId="{67AA179A-5FD7-46BA-AD54-58AF963BC5A4}" dt="2024-05-07T17:05:25.589" v="872" actId="1076"/>
          <ac:picMkLst>
            <pc:docMk/>
            <pc:sldMk cId="1035298117" sldId="274"/>
            <ac:picMk id="6" creationId="{695C7DBA-E4B8-F4ED-E05B-9C2AFC24C5AA}"/>
          </ac:picMkLst>
        </pc:picChg>
      </pc:sldChg>
      <pc:sldChg chg="modSp mod">
        <pc:chgData name="Katy Crout" userId="c2539806-68ef-4c2b-9689-e3b4ab591f97" providerId="ADAL" clId="{67AA179A-5FD7-46BA-AD54-58AF963BC5A4}" dt="2024-05-07T19:33:50.791" v="1876" actId="14100"/>
        <pc:sldMkLst>
          <pc:docMk/>
          <pc:sldMk cId="3652888122" sldId="275"/>
        </pc:sldMkLst>
        <pc:spChg chg="mod">
          <ac:chgData name="Katy Crout" userId="c2539806-68ef-4c2b-9689-e3b4ab591f97" providerId="ADAL" clId="{67AA179A-5FD7-46BA-AD54-58AF963BC5A4}" dt="2024-05-07T19:33:50.791" v="1876" actId="14100"/>
          <ac:spMkLst>
            <pc:docMk/>
            <pc:sldMk cId="3652888122" sldId="275"/>
            <ac:spMk id="3" creationId="{66ADC0BD-2864-B663-8B84-02C2C421E0D9}"/>
          </ac:spMkLst>
        </pc:spChg>
      </pc:sldChg>
      <pc:sldChg chg="modSp mod">
        <pc:chgData name="Katy Crout" userId="c2539806-68ef-4c2b-9689-e3b4ab591f97" providerId="ADAL" clId="{67AA179A-5FD7-46BA-AD54-58AF963BC5A4}" dt="2024-05-07T17:01:26.881" v="801" actId="208"/>
        <pc:sldMkLst>
          <pc:docMk/>
          <pc:sldMk cId="3094308236" sldId="276"/>
        </pc:sldMkLst>
        <pc:spChg chg="mod">
          <ac:chgData name="Katy Crout" userId="c2539806-68ef-4c2b-9689-e3b4ab591f97" providerId="ADAL" clId="{67AA179A-5FD7-46BA-AD54-58AF963BC5A4}" dt="2024-05-07T17:00:24.132" v="798" actId="1076"/>
          <ac:spMkLst>
            <pc:docMk/>
            <pc:sldMk cId="3094308236" sldId="276"/>
            <ac:spMk id="9" creationId="{4FF41C7F-D0FB-5A4A-1E5A-87B7A79E1970}"/>
          </ac:spMkLst>
        </pc:spChg>
        <pc:picChg chg="mod">
          <ac:chgData name="Katy Crout" userId="c2539806-68ef-4c2b-9689-e3b4ab591f97" providerId="ADAL" clId="{67AA179A-5FD7-46BA-AD54-58AF963BC5A4}" dt="2024-05-07T17:01:26.881" v="801" actId="208"/>
          <ac:picMkLst>
            <pc:docMk/>
            <pc:sldMk cId="3094308236" sldId="276"/>
            <ac:picMk id="6" creationId="{50DD3A0E-601A-8141-AEB9-9BE350008B26}"/>
          </ac:picMkLst>
        </pc:picChg>
      </pc:sldChg>
      <pc:sldChg chg="addSp delSp modSp mod">
        <pc:chgData name="Katy Crout" userId="c2539806-68ef-4c2b-9689-e3b4ab591f97" providerId="ADAL" clId="{67AA179A-5FD7-46BA-AD54-58AF963BC5A4}" dt="2024-05-07T19:29:57.929" v="1784" actId="14100"/>
        <pc:sldMkLst>
          <pc:docMk/>
          <pc:sldMk cId="1691690622" sldId="278"/>
        </pc:sldMkLst>
        <pc:spChg chg="mod">
          <ac:chgData name="Katy Crout" userId="c2539806-68ef-4c2b-9689-e3b4ab591f97" providerId="ADAL" clId="{67AA179A-5FD7-46BA-AD54-58AF963BC5A4}" dt="2024-05-07T19:04:42.654" v="1024" actId="1076"/>
          <ac:spMkLst>
            <pc:docMk/>
            <pc:sldMk cId="1691690622" sldId="278"/>
            <ac:spMk id="3" creationId="{66ADC0BD-2864-B663-8B84-02C2C421E0D9}"/>
          </ac:spMkLst>
        </pc:spChg>
        <pc:spChg chg="mod ord">
          <ac:chgData name="Katy Crout" userId="c2539806-68ef-4c2b-9689-e3b4ab591f97" providerId="ADAL" clId="{67AA179A-5FD7-46BA-AD54-58AF963BC5A4}" dt="2024-05-07T19:29:57.929" v="1784" actId="14100"/>
          <ac:spMkLst>
            <pc:docMk/>
            <pc:sldMk cId="1691690622" sldId="278"/>
            <ac:spMk id="4" creationId="{F2FE5569-69E7-D397-1374-85CD83FB2426}"/>
          </ac:spMkLst>
        </pc:spChg>
        <pc:picChg chg="add mod">
          <ac:chgData name="Katy Crout" userId="c2539806-68ef-4c2b-9689-e3b4ab591f97" providerId="ADAL" clId="{67AA179A-5FD7-46BA-AD54-58AF963BC5A4}" dt="2024-05-07T17:03:59.592" v="811" actId="1076"/>
          <ac:picMkLst>
            <pc:docMk/>
            <pc:sldMk cId="1691690622" sldId="278"/>
            <ac:picMk id="2" creationId="{29815469-BB5F-8448-7EED-7DAD0C7A39EB}"/>
          </ac:picMkLst>
        </pc:picChg>
        <pc:picChg chg="del">
          <ac:chgData name="Katy Crout" userId="c2539806-68ef-4c2b-9689-e3b4ab591f97" providerId="ADAL" clId="{67AA179A-5FD7-46BA-AD54-58AF963BC5A4}" dt="2024-05-07T17:00:54.457" v="799" actId="478"/>
          <ac:picMkLst>
            <pc:docMk/>
            <pc:sldMk cId="1691690622" sldId="278"/>
            <ac:picMk id="8" creationId="{D188CBEC-D7CB-998C-91CA-BF631E02D72C}"/>
          </ac:picMkLst>
        </pc:picChg>
      </pc:sldChg>
      <pc:sldChg chg="addSp delSp modSp add mod">
        <pc:chgData name="Katy Crout" userId="c2539806-68ef-4c2b-9689-e3b4ab591f97" providerId="ADAL" clId="{67AA179A-5FD7-46BA-AD54-58AF963BC5A4}" dt="2024-05-07T19:03:46.061" v="952" actId="20577"/>
        <pc:sldMkLst>
          <pc:docMk/>
          <pc:sldMk cId="3997362039" sldId="279"/>
        </pc:sldMkLst>
        <pc:spChg chg="mod">
          <ac:chgData name="Katy Crout" userId="c2539806-68ef-4c2b-9689-e3b4ab591f97" providerId="ADAL" clId="{67AA179A-5FD7-46BA-AD54-58AF963BC5A4}" dt="2024-05-07T18:59:09.643" v="935" actId="1076"/>
          <ac:spMkLst>
            <pc:docMk/>
            <pc:sldMk cId="3997362039" sldId="279"/>
            <ac:spMk id="3" creationId="{66ADC0BD-2864-B663-8B84-02C2C421E0D9}"/>
          </ac:spMkLst>
        </pc:spChg>
        <pc:spChg chg="add del mod">
          <ac:chgData name="Katy Crout" userId="c2539806-68ef-4c2b-9689-e3b4ab591f97" providerId="ADAL" clId="{67AA179A-5FD7-46BA-AD54-58AF963BC5A4}" dt="2024-05-07T18:57:48.834" v="918" actId="478"/>
          <ac:spMkLst>
            <pc:docMk/>
            <pc:sldMk cId="3997362039" sldId="279"/>
            <ac:spMk id="4" creationId="{1C22AEB2-34C5-5ADC-383E-F26F3261513D}"/>
          </ac:spMkLst>
        </pc:spChg>
        <pc:spChg chg="mod">
          <ac:chgData name="Katy Crout" userId="c2539806-68ef-4c2b-9689-e3b4ab591f97" providerId="ADAL" clId="{67AA179A-5FD7-46BA-AD54-58AF963BC5A4}" dt="2024-05-07T19:03:46.061" v="952" actId="20577"/>
          <ac:spMkLst>
            <pc:docMk/>
            <pc:sldMk cId="3997362039" sldId="279"/>
            <ac:spMk id="5" creationId="{AEBD6605-1F2E-789D-9FF4-D609A9E81DFD}"/>
          </ac:spMkLst>
        </pc:spChg>
        <pc:spChg chg="add mod">
          <ac:chgData name="Katy Crout" userId="c2539806-68ef-4c2b-9689-e3b4ab591f97" providerId="ADAL" clId="{67AA179A-5FD7-46BA-AD54-58AF963BC5A4}" dt="2024-05-07T19:01:11.650" v="936" actId="1076"/>
          <ac:spMkLst>
            <pc:docMk/>
            <pc:sldMk cId="3997362039" sldId="279"/>
            <ac:spMk id="8" creationId="{E291EE62-BA4E-0EDE-A262-44461CA8FDFE}"/>
          </ac:spMkLst>
        </pc:spChg>
        <pc:spChg chg="mod">
          <ac:chgData name="Katy Crout" userId="c2539806-68ef-4c2b-9689-e3b4ab591f97" providerId="ADAL" clId="{67AA179A-5FD7-46BA-AD54-58AF963BC5A4}" dt="2024-05-07T18:58:56.307" v="932" actId="1076"/>
          <ac:spMkLst>
            <pc:docMk/>
            <pc:sldMk cId="3997362039" sldId="279"/>
            <ac:spMk id="9" creationId="{372360FD-B75B-F6CF-A406-B36D249B49F3}"/>
          </ac:spMkLst>
        </pc:spChg>
        <pc:spChg chg="mod">
          <ac:chgData name="Katy Crout" userId="c2539806-68ef-4c2b-9689-e3b4ab591f97" providerId="ADAL" clId="{67AA179A-5FD7-46BA-AD54-58AF963BC5A4}" dt="2024-05-07T18:58:30.939" v="928" actId="1076"/>
          <ac:spMkLst>
            <pc:docMk/>
            <pc:sldMk cId="3997362039" sldId="279"/>
            <ac:spMk id="12" creationId="{1E807A40-6DC3-9221-FEE0-DD7B7D4B623E}"/>
          </ac:spMkLst>
        </pc:spChg>
        <pc:spChg chg="mod">
          <ac:chgData name="Katy Crout" userId="c2539806-68ef-4c2b-9689-e3b4ab591f97" providerId="ADAL" clId="{67AA179A-5FD7-46BA-AD54-58AF963BC5A4}" dt="2024-05-07T18:58:22.180" v="927" actId="1076"/>
          <ac:spMkLst>
            <pc:docMk/>
            <pc:sldMk cId="3997362039" sldId="279"/>
            <ac:spMk id="13" creationId="{D044645F-A064-7514-CCE1-1641AFAB7F5D}"/>
          </ac:spMkLst>
        </pc:spChg>
        <pc:picChg chg="mod">
          <ac:chgData name="Katy Crout" userId="c2539806-68ef-4c2b-9689-e3b4ab591f97" providerId="ADAL" clId="{67AA179A-5FD7-46BA-AD54-58AF963BC5A4}" dt="2024-05-07T18:58:16.138" v="926" actId="1076"/>
          <ac:picMkLst>
            <pc:docMk/>
            <pc:sldMk cId="3997362039" sldId="279"/>
            <ac:picMk id="10" creationId="{56827614-9507-3439-141A-172BB222E9AC}"/>
          </ac:picMkLst>
        </pc:picChg>
      </pc:sldChg>
      <pc:sldChg chg="addSp delSp modSp add mod ord">
        <pc:chgData name="Katy Crout" userId="c2539806-68ef-4c2b-9689-e3b4ab591f97" providerId="ADAL" clId="{67AA179A-5FD7-46BA-AD54-58AF963BC5A4}" dt="2024-05-07T16:52:34.956" v="762" actId="1076"/>
        <pc:sldMkLst>
          <pc:docMk/>
          <pc:sldMk cId="3841913374" sldId="280"/>
        </pc:sldMkLst>
        <pc:spChg chg="mod">
          <ac:chgData name="Katy Crout" userId="c2539806-68ef-4c2b-9689-e3b4ab591f97" providerId="ADAL" clId="{67AA179A-5FD7-46BA-AD54-58AF963BC5A4}" dt="2024-05-07T16:52:28.205" v="760" actId="1076"/>
          <ac:spMkLst>
            <pc:docMk/>
            <pc:sldMk cId="3841913374" sldId="280"/>
            <ac:spMk id="3" creationId="{ADBB335D-A324-5469-B7F1-74A4E6773C83}"/>
          </ac:spMkLst>
        </pc:spChg>
        <pc:spChg chg="add del mod">
          <ac:chgData name="Katy Crout" userId="c2539806-68ef-4c2b-9689-e3b4ab591f97" providerId="ADAL" clId="{67AA179A-5FD7-46BA-AD54-58AF963BC5A4}" dt="2024-05-07T16:52:01.199" v="755" actId="21"/>
          <ac:spMkLst>
            <pc:docMk/>
            <pc:sldMk cId="3841913374" sldId="280"/>
            <ac:spMk id="6" creationId="{BD55325A-C0BD-0CE0-CE52-9921B6F8FBE0}"/>
          </ac:spMkLst>
        </pc:spChg>
        <pc:spChg chg="mod">
          <ac:chgData name="Katy Crout" userId="c2539806-68ef-4c2b-9689-e3b4ab591f97" providerId="ADAL" clId="{67AA179A-5FD7-46BA-AD54-58AF963BC5A4}" dt="2024-05-07T16:52:34.956" v="762" actId="1076"/>
          <ac:spMkLst>
            <pc:docMk/>
            <pc:sldMk cId="3841913374" sldId="280"/>
            <ac:spMk id="9" creationId="{4E0EE788-E5E0-D2F2-453D-3E9FD055A330}"/>
          </ac:spMkLst>
        </pc:spChg>
        <pc:picChg chg="mod">
          <ac:chgData name="Katy Crout" userId="c2539806-68ef-4c2b-9689-e3b4ab591f97" providerId="ADAL" clId="{67AA179A-5FD7-46BA-AD54-58AF963BC5A4}" dt="2024-05-07T16:52:26.110" v="759" actId="1076"/>
          <ac:picMkLst>
            <pc:docMk/>
            <pc:sldMk cId="3841913374" sldId="280"/>
            <ac:picMk id="2" creationId="{F04627C4-2D5D-B29C-88EE-00C91E595948}"/>
          </ac:picMkLst>
        </pc:picChg>
        <pc:picChg chg="add del mod">
          <ac:chgData name="Katy Crout" userId="c2539806-68ef-4c2b-9689-e3b4ab591f97" providerId="ADAL" clId="{67AA179A-5FD7-46BA-AD54-58AF963BC5A4}" dt="2024-05-07T16:51:52.995" v="753" actId="21"/>
          <ac:picMkLst>
            <pc:docMk/>
            <pc:sldMk cId="3841913374" sldId="280"/>
            <ac:picMk id="4" creationId="{CBBA47A8-0932-9DE8-9FEE-02B8004940C9}"/>
          </ac:picMkLst>
        </pc:picChg>
      </pc:sldChg>
    </pc:docChg>
  </pc:docChgLst>
  <pc:docChgLst>
    <pc:chgData name="Katy Elizabeth Crout Moretti" userId="c2539806-68ef-4c2b-9689-e3b4ab591f97" providerId="ADAL" clId="{02F03892-DD69-4FB0-AE4D-E04D76EB64F3}"/>
    <pc:docChg chg="modSld">
      <pc:chgData name="Katy Elizabeth Crout Moretti" userId="c2539806-68ef-4c2b-9689-e3b4ab591f97" providerId="ADAL" clId="{02F03892-DD69-4FB0-AE4D-E04D76EB64F3}" dt="2024-07-17T02:36:58.229" v="11" actId="1076"/>
      <pc:docMkLst>
        <pc:docMk/>
      </pc:docMkLst>
      <pc:sldChg chg="modSp mod">
        <pc:chgData name="Katy Elizabeth Crout Moretti" userId="c2539806-68ef-4c2b-9689-e3b4ab591f97" providerId="ADAL" clId="{02F03892-DD69-4FB0-AE4D-E04D76EB64F3}" dt="2024-07-17T02:36:58.229" v="11" actId="1076"/>
        <pc:sldMkLst>
          <pc:docMk/>
          <pc:sldMk cId="668881422" sldId="271"/>
        </pc:sldMkLst>
        <pc:spChg chg="mod">
          <ac:chgData name="Katy Elizabeth Crout Moretti" userId="c2539806-68ef-4c2b-9689-e3b4ab591f97" providerId="ADAL" clId="{02F03892-DD69-4FB0-AE4D-E04D76EB64F3}" dt="2024-07-17T02:36:58.229" v="11" actId="1076"/>
          <ac:spMkLst>
            <pc:docMk/>
            <pc:sldMk cId="668881422" sldId="271"/>
            <ac:spMk id="2" creationId="{9B2AC2EB-966D-C9D8-EEF6-C5673CA07D61}"/>
          </ac:spMkLst>
        </pc:spChg>
      </pc:sldChg>
    </pc:docChg>
  </pc:docChgLst>
  <pc:docChgLst>
    <pc:chgData name="Katy Elizabeth Crout Moretti" userId="c2539806-68ef-4c2b-9689-e3b4ab591f97" providerId="ADAL" clId="{67AA179A-5FD7-46BA-AD54-58AF963BC5A4}"/>
    <pc:docChg chg="undo custSel addSld delSld modSld sldOrd">
      <pc:chgData name="Katy Elizabeth Crout Moretti" userId="c2539806-68ef-4c2b-9689-e3b4ab591f97" providerId="ADAL" clId="{67AA179A-5FD7-46BA-AD54-58AF963BC5A4}" dt="2024-05-22T22:38:18.744" v="10337" actId="1076"/>
      <pc:docMkLst>
        <pc:docMk/>
      </pc:docMkLst>
      <pc:sldChg chg="addSp modSp mod">
        <pc:chgData name="Katy Elizabeth Crout Moretti" userId="c2539806-68ef-4c2b-9689-e3b4ab591f97" providerId="ADAL" clId="{67AA179A-5FD7-46BA-AD54-58AF963BC5A4}" dt="2024-05-21T19:14:36.749" v="9530" actId="1076"/>
        <pc:sldMkLst>
          <pc:docMk/>
          <pc:sldMk cId="317650388" sldId="256"/>
        </pc:sldMkLst>
        <pc:spChg chg="mod">
          <ac:chgData name="Katy Elizabeth Crout Moretti" userId="c2539806-68ef-4c2b-9689-e3b4ab591f97" providerId="ADAL" clId="{67AA179A-5FD7-46BA-AD54-58AF963BC5A4}" dt="2024-04-25T20:02:50.295" v="188" actId="1076"/>
          <ac:spMkLst>
            <pc:docMk/>
            <pc:sldMk cId="317650388" sldId="256"/>
            <ac:spMk id="3" creationId="{CE3B2015-BE3F-7D7B-D66A-7493E793B289}"/>
          </ac:spMkLst>
        </pc:spChg>
        <pc:picChg chg="add mod">
          <ac:chgData name="Katy Elizabeth Crout Moretti" userId="c2539806-68ef-4c2b-9689-e3b4ab591f97" providerId="ADAL" clId="{67AA179A-5FD7-46BA-AD54-58AF963BC5A4}" dt="2024-05-21T19:14:36.749" v="9530" actId="1076"/>
          <ac:picMkLst>
            <pc:docMk/>
            <pc:sldMk cId="317650388" sldId="256"/>
            <ac:picMk id="9" creationId="{86981F6E-39E7-C9C3-E59E-359408CE74EC}"/>
          </ac:picMkLst>
        </pc:picChg>
      </pc:sldChg>
      <pc:sldChg chg="addSp delSp modSp mod">
        <pc:chgData name="Katy Elizabeth Crout Moretti" userId="c2539806-68ef-4c2b-9689-e3b4ab591f97" providerId="ADAL" clId="{67AA179A-5FD7-46BA-AD54-58AF963BC5A4}" dt="2024-05-22T22:38:18.744" v="10337" actId="1076"/>
        <pc:sldMkLst>
          <pc:docMk/>
          <pc:sldMk cId="271262548" sldId="260"/>
        </pc:sldMkLst>
        <pc:spChg chg="mod">
          <ac:chgData name="Katy Elizabeth Crout Moretti" userId="c2539806-68ef-4c2b-9689-e3b4ab591f97" providerId="ADAL" clId="{67AA179A-5FD7-46BA-AD54-58AF963BC5A4}" dt="2024-04-25T21:22:30" v="2009" actId="14100"/>
          <ac:spMkLst>
            <pc:docMk/>
            <pc:sldMk cId="271262548" sldId="260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4-25T20:32:11.744" v="364" actId="20577"/>
          <ac:spMkLst>
            <pc:docMk/>
            <pc:sldMk cId="271262548" sldId="260"/>
            <ac:spMk id="5" creationId="{AEBD6605-1F2E-789D-9FF4-D609A9E81DFD}"/>
          </ac:spMkLst>
        </pc:spChg>
        <pc:spChg chg="add del mod ord">
          <ac:chgData name="Katy Elizabeth Crout Moretti" userId="c2539806-68ef-4c2b-9689-e3b4ab591f97" providerId="ADAL" clId="{67AA179A-5FD7-46BA-AD54-58AF963BC5A4}" dt="2024-05-22T22:38:18.744" v="10337" actId="1076"/>
          <ac:spMkLst>
            <pc:docMk/>
            <pc:sldMk cId="271262548" sldId="260"/>
            <ac:spMk id="9" creationId="{3404DB97-92CB-492F-ACDC-3A2D9BB66A2D}"/>
          </ac:spMkLst>
        </pc:spChg>
        <pc:picChg chg="add mod">
          <ac:chgData name="Katy Elizabeth Crout Moretti" userId="c2539806-68ef-4c2b-9689-e3b4ab591f97" providerId="ADAL" clId="{67AA179A-5FD7-46BA-AD54-58AF963BC5A4}" dt="2024-05-22T22:38:10.379" v="10336" actId="1076"/>
          <ac:picMkLst>
            <pc:docMk/>
            <pc:sldMk cId="271262548" sldId="260"/>
            <ac:picMk id="2" creationId="{0051BEE5-2AE4-867F-FE8E-5A6C53782277}"/>
          </ac:picMkLst>
        </pc:picChg>
        <pc:picChg chg="add del mod">
          <ac:chgData name="Katy Elizabeth Crout Moretti" userId="c2539806-68ef-4c2b-9689-e3b4ab591f97" providerId="ADAL" clId="{67AA179A-5FD7-46BA-AD54-58AF963BC5A4}" dt="2024-04-25T20:38:22.333" v="462" actId="478"/>
          <ac:picMkLst>
            <pc:docMk/>
            <pc:sldMk cId="271262548" sldId="260"/>
            <ac:picMk id="2" creationId="{02F87DD7-86D6-6BE9-9913-D379D36653E9}"/>
          </ac:picMkLst>
        </pc:picChg>
        <pc:picChg chg="add mod modCrop">
          <ac:chgData name="Katy Elizabeth Crout Moretti" userId="c2539806-68ef-4c2b-9689-e3b4ab591f97" providerId="ADAL" clId="{67AA179A-5FD7-46BA-AD54-58AF963BC5A4}" dt="2024-05-22T22:34:17.799" v="10265" actId="1076"/>
          <ac:picMkLst>
            <pc:docMk/>
            <pc:sldMk cId="271262548" sldId="260"/>
            <ac:picMk id="2" creationId="{8D77B3BF-8452-74C1-6829-B6FAB64B440F}"/>
          </ac:picMkLst>
        </pc:picChg>
        <pc:picChg chg="add del mod">
          <ac:chgData name="Katy Elizabeth Crout Moretti" userId="c2539806-68ef-4c2b-9689-e3b4ab591f97" providerId="ADAL" clId="{67AA179A-5FD7-46BA-AD54-58AF963BC5A4}" dt="2024-04-25T20:43:36.590" v="472" actId="478"/>
          <ac:picMkLst>
            <pc:docMk/>
            <pc:sldMk cId="271262548" sldId="260"/>
            <ac:picMk id="4" creationId="{10044727-F3EC-5609-4B53-59420029FC7A}"/>
          </ac:picMkLst>
        </pc:picChg>
        <pc:picChg chg="add mod modCrop">
          <ac:chgData name="Katy Elizabeth Crout Moretti" userId="c2539806-68ef-4c2b-9689-e3b4ab591f97" providerId="ADAL" clId="{67AA179A-5FD7-46BA-AD54-58AF963BC5A4}" dt="2024-04-25T21:23:13.530" v="2019" actId="1076"/>
          <ac:picMkLst>
            <pc:docMk/>
            <pc:sldMk cId="271262548" sldId="260"/>
            <ac:picMk id="8" creationId="{2C0EC634-92BF-6D90-7E97-FE57CDCA670A}"/>
          </ac:picMkLst>
        </pc:picChg>
        <pc:picChg chg="add del mod">
          <ac:chgData name="Katy Elizabeth Crout Moretti" userId="c2539806-68ef-4c2b-9689-e3b4ab591f97" providerId="ADAL" clId="{67AA179A-5FD7-46BA-AD54-58AF963BC5A4}" dt="2024-05-22T22:37:20.270" v="10275" actId="478"/>
          <ac:picMkLst>
            <pc:docMk/>
            <pc:sldMk cId="271262548" sldId="260"/>
            <ac:picMk id="1026" creationId="{3F825A08-B978-641D-DCC1-18CEACAE9B23}"/>
          </ac:picMkLst>
        </pc:picChg>
      </pc:sldChg>
      <pc:sldChg chg="addSp modSp mod">
        <pc:chgData name="Katy Elizabeth Crout Moretti" userId="c2539806-68ef-4c2b-9689-e3b4ab591f97" providerId="ADAL" clId="{67AA179A-5FD7-46BA-AD54-58AF963BC5A4}" dt="2024-04-25T21:38:28.320" v="2178" actId="1076"/>
        <pc:sldMkLst>
          <pc:docMk/>
          <pc:sldMk cId="1892602141" sldId="261"/>
        </pc:sldMkLst>
        <pc:spChg chg="mod">
          <ac:chgData name="Katy Elizabeth Crout Moretti" userId="c2539806-68ef-4c2b-9689-e3b4ab591f97" providerId="ADAL" clId="{67AA179A-5FD7-46BA-AD54-58AF963BC5A4}" dt="2024-04-25T21:37:02.320" v="2164" actId="1076"/>
          <ac:spMkLst>
            <pc:docMk/>
            <pc:sldMk cId="1892602141" sldId="261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67AA179A-5FD7-46BA-AD54-58AF963BC5A4}" dt="2024-04-25T21:37:31.216" v="2171" actId="1076"/>
          <ac:spMkLst>
            <pc:docMk/>
            <pc:sldMk cId="1892602141" sldId="261"/>
            <ac:spMk id="4" creationId="{ED44246D-5FB0-9B41-9DD7-D808EEAC2224}"/>
          </ac:spMkLst>
        </pc:spChg>
        <pc:spChg chg="mod">
          <ac:chgData name="Katy Elizabeth Crout Moretti" userId="c2539806-68ef-4c2b-9689-e3b4ab591f97" providerId="ADAL" clId="{67AA179A-5FD7-46BA-AD54-58AF963BC5A4}" dt="2024-04-25T18:01:53.253" v="3" actId="20577"/>
          <ac:spMkLst>
            <pc:docMk/>
            <pc:sldMk cId="1892602141" sldId="261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67AA179A-5FD7-46BA-AD54-58AF963BC5A4}" dt="2024-04-25T21:38:28.320" v="2178" actId="1076"/>
          <ac:spMkLst>
            <pc:docMk/>
            <pc:sldMk cId="1892602141" sldId="261"/>
            <ac:spMk id="9" creationId="{9922B249-FCA5-ECC2-5D4B-AB38750BD4C0}"/>
          </ac:spMkLst>
        </pc:spChg>
        <pc:picChg chg="add mod modCrop">
          <ac:chgData name="Katy Elizabeth Crout Moretti" userId="c2539806-68ef-4c2b-9689-e3b4ab591f97" providerId="ADAL" clId="{67AA179A-5FD7-46BA-AD54-58AF963BC5A4}" dt="2024-04-25T21:37:25.796" v="2170" actId="1076"/>
          <ac:picMkLst>
            <pc:docMk/>
            <pc:sldMk cId="1892602141" sldId="261"/>
            <ac:picMk id="2" creationId="{27B7748F-8AE3-764C-6B17-9A36A1A2CB9A}"/>
          </ac:picMkLst>
        </pc:picChg>
        <pc:picChg chg="add mod">
          <ac:chgData name="Katy Elizabeth Crout Moretti" userId="c2539806-68ef-4c2b-9689-e3b4ab591f97" providerId="ADAL" clId="{67AA179A-5FD7-46BA-AD54-58AF963BC5A4}" dt="2024-04-25T21:37:57.551" v="2176" actId="1076"/>
          <ac:picMkLst>
            <pc:docMk/>
            <pc:sldMk cId="1892602141" sldId="261"/>
            <ac:picMk id="8" creationId="{5FB9313C-CBCF-A42F-2D63-E02838A116DD}"/>
          </ac:picMkLst>
        </pc:picChg>
      </pc:sldChg>
      <pc:sldChg chg="addSp modSp mod">
        <pc:chgData name="Katy Elizabeth Crout Moretti" userId="c2539806-68ef-4c2b-9689-e3b4ab591f97" providerId="ADAL" clId="{67AA179A-5FD7-46BA-AD54-58AF963BC5A4}" dt="2024-04-26T16:44:03.926" v="2314" actId="1076"/>
        <pc:sldMkLst>
          <pc:docMk/>
          <pc:sldMk cId="3631336474" sldId="262"/>
        </pc:sldMkLst>
        <pc:spChg chg="mod">
          <ac:chgData name="Katy Elizabeth Crout Moretti" userId="c2539806-68ef-4c2b-9689-e3b4ab591f97" providerId="ADAL" clId="{67AA179A-5FD7-46BA-AD54-58AF963BC5A4}" dt="2024-04-26T16:44:03.926" v="2314" actId="1076"/>
          <ac:spMkLst>
            <pc:docMk/>
            <pc:sldMk cId="3631336474" sldId="262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67AA179A-5FD7-46BA-AD54-58AF963BC5A4}" dt="2024-04-26T16:43:42.129" v="2310" actId="1076"/>
          <ac:spMkLst>
            <pc:docMk/>
            <pc:sldMk cId="3631336474" sldId="262"/>
            <ac:spMk id="4" creationId="{F2A8EECC-1745-99B4-DBC6-12C06323516F}"/>
          </ac:spMkLst>
        </pc:spChg>
        <pc:spChg chg="mod">
          <ac:chgData name="Katy Elizabeth Crout Moretti" userId="c2539806-68ef-4c2b-9689-e3b4ab591f97" providerId="ADAL" clId="{67AA179A-5FD7-46BA-AD54-58AF963BC5A4}" dt="2024-04-25T18:02:09.836" v="9" actId="20577"/>
          <ac:spMkLst>
            <pc:docMk/>
            <pc:sldMk cId="3631336474" sldId="262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67AA179A-5FD7-46BA-AD54-58AF963BC5A4}" dt="2024-04-26T16:43:38.397" v="2309" actId="1076"/>
          <ac:picMkLst>
            <pc:docMk/>
            <pc:sldMk cId="3631336474" sldId="262"/>
            <ac:picMk id="2" creationId="{1C8E6B08-817C-6EFD-C240-49D6AF9B0E0D}"/>
          </ac:picMkLst>
        </pc:picChg>
      </pc:sldChg>
      <pc:sldChg chg="addSp modSp mod">
        <pc:chgData name="Katy Elizabeth Crout Moretti" userId="c2539806-68ef-4c2b-9689-e3b4ab591f97" providerId="ADAL" clId="{67AA179A-5FD7-46BA-AD54-58AF963BC5A4}" dt="2024-04-25T21:35:45.634" v="2152" actId="1076"/>
        <pc:sldMkLst>
          <pc:docMk/>
          <pc:sldMk cId="691787803" sldId="263"/>
        </pc:sldMkLst>
        <pc:spChg chg="mod">
          <ac:chgData name="Katy Elizabeth Crout Moretti" userId="c2539806-68ef-4c2b-9689-e3b4ab591f97" providerId="ADAL" clId="{67AA179A-5FD7-46BA-AD54-58AF963BC5A4}" dt="2024-04-25T21:34:54.072" v="2091" actId="1076"/>
          <ac:spMkLst>
            <pc:docMk/>
            <pc:sldMk cId="691787803" sldId="263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67AA179A-5FD7-46BA-AD54-58AF963BC5A4}" dt="2024-04-25T21:35:45.634" v="2152" actId="1076"/>
          <ac:spMkLst>
            <pc:docMk/>
            <pc:sldMk cId="691787803" sldId="263"/>
            <ac:spMk id="4" creationId="{5A0949E5-2B3A-B93A-FE78-904348D3C6D9}"/>
          </ac:spMkLst>
        </pc:spChg>
        <pc:spChg chg="mod">
          <ac:chgData name="Katy Elizabeth Crout Moretti" userId="c2539806-68ef-4c2b-9689-e3b4ab591f97" providerId="ADAL" clId="{67AA179A-5FD7-46BA-AD54-58AF963BC5A4}" dt="2024-04-25T18:02:21.887" v="14" actId="20577"/>
          <ac:spMkLst>
            <pc:docMk/>
            <pc:sldMk cId="691787803" sldId="263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67AA179A-5FD7-46BA-AD54-58AF963BC5A4}" dt="2024-04-25T21:34:49.270" v="2089" actId="1076"/>
          <ac:picMkLst>
            <pc:docMk/>
            <pc:sldMk cId="691787803" sldId="263"/>
            <ac:picMk id="2" creationId="{FB81A3DB-57C5-1276-3F95-3163BBA86DD4}"/>
          </ac:picMkLst>
        </pc:picChg>
      </pc:sldChg>
      <pc:sldChg chg="addSp delSp modSp mod">
        <pc:chgData name="Katy Elizabeth Crout Moretti" userId="c2539806-68ef-4c2b-9689-e3b4ab591f97" providerId="ADAL" clId="{67AA179A-5FD7-46BA-AD54-58AF963BC5A4}" dt="2024-05-22T22:18:54.672" v="9578" actId="14100"/>
        <pc:sldMkLst>
          <pc:docMk/>
          <pc:sldMk cId="2425656066" sldId="264"/>
        </pc:sldMkLst>
        <pc:spChg chg="mod">
          <ac:chgData name="Katy Elizabeth Crout Moretti" userId="c2539806-68ef-4c2b-9689-e3b4ab591f97" providerId="ADAL" clId="{67AA179A-5FD7-46BA-AD54-58AF963BC5A4}" dt="2024-05-22T22:18:54.672" v="9578" actId="14100"/>
          <ac:spMkLst>
            <pc:docMk/>
            <pc:sldMk cId="2425656066" sldId="264"/>
            <ac:spMk id="3" creationId="{66ADC0BD-2864-B663-8B84-02C2C421E0D9}"/>
          </ac:spMkLst>
        </pc:spChg>
        <pc:spChg chg="add del mod">
          <ac:chgData name="Katy Elizabeth Crout Moretti" userId="c2539806-68ef-4c2b-9689-e3b4ab591f97" providerId="ADAL" clId="{67AA179A-5FD7-46BA-AD54-58AF963BC5A4}" dt="2024-04-26T16:55:51.181" v="2562" actId="478"/>
          <ac:spMkLst>
            <pc:docMk/>
            <pc:sldMk cId="2425656066" sldId="264"/>
            <ac:spMk id="4" creationId="{DFDFA5E0-716E-580A-3B51-2F445FCDEA2B}"/>
          </ac:spMkLst>
        </pc:spChg>
        <pc:spChg chg="mod">
          <ac:chgData name="Katy Elizabeth Crout Moretti" userId="c2539806-68ef-4c2b-9689-e3b4ab591f97" providerId="ADAL" clId="{67AA179A-5FD7-46BA-AD54-58AF963BC5A4}" dt="2024-04-25T18:02:35.321" v="20" actId="20577"/>
          <ac:spMkLst>
            <pc:docMk/>
            <pc:sldMk cId="2425656066" sldId="264"/>
            <ac:spMk id="5" creationId="{AEBD6605-1F2E-789D-9FF4-D609A9E81DFD}"/>
          </ac:spMkLst>
        </pc:spChg>
        <pc:spChg chg="add mod ord">
          <ac:chgData name="Katy Elizabeth Crout Moretti" userId="c2539806-68ef-4c2b-9689-e3b4ab591f97" providerId="ADAL" clId="{67AA179A-5FD7-46BA-AD54-58AF963BC5A4}" dt="2024-04-26T16:57:13.864" v="2623" actId="1076"/>
          <ac:spMkLst>
            <pc:docMk/>
            <pc:sldMk cId="2425656066" sldId="264"/>
            <ac:spMk id="9" creationId="{372360FD-B75B-F6CF-A406-B36D249B49F3}"/>
          </ac:spMkLst>
        </pc:spChg>
        <pc:spChg chg="add del">
          <ac:chgData name="Katy Elizabeth Crout Moretti" userId="c2539806-68ef-4c2b-9689-e3b4ab591f97" providerId="ADAL" clId="{67AA179A-5FD7-46BA-AD54-58AF963BC5A4}" dt="2024-04-26T16:57:49.549" v="2628" actId="478"/>
          <ac:spMkLst>
            <pc:docMk/>
            <pc:sldMk cId="2425656066" sldId="264"/>
            <ac:spMk id="11" creationId="{6CDBC8E5-7516-ABE1-4C21-6610B774BFC7}"/>
          </ac:spMkLst>
        </pc:spChg>
        <pc:spChg chg="add mod">
          <ac:chgData name="Katy Elizabeth Crout Moretti" userId="c2539806-68ef-4c2b-9689-e3b4ab591f97" providerId="ADAL" clId="{67AA179A-5FD7-46BA-AD54-58AF963BC5A4}" dt="2024-04-26T16:59:36.066" v="2656" actId="1076"/>
          <ac:spMkLst>
            <pc:docMk/>
            <pc:sldMk cId="2425656066" sldId="264"/>
            <ac:spMk id="12" creationId="{1E807A40-6DC3-9221-FEE0-DD7B7D4B623E}"/>
          </ac:spMkLst>
        </pc:spChg>
        <pc:spChg chg="add mod">
          <ac:chgData name="Katy Elizabeth Crout Moretti" userId="c2539806-68ef-4c2b-9689-e3b4ab591f97" providerId="ADAL" clId="{67AA179A-5FD7-46BA-AD54-58AF963BC5A4}" dt="2024-04-26T16:59:14.534" v="2652" actId="1076"/>
          <ac:spMkLst>
            <pc:docMk/>
            <pc:sldMk cId="2425656066" sldId="264"/>
            <ac:spMk id="13" creationId="{D044645F-A064-7514-CCE1-1641AFAB7F5D}"/>
          </ac:spMkLst>
        </pc:spChg>
        <pc:picChg chg="add del mod">
          <ac:chgData name="Katy Elizabeth Crout Moretti" userId="c2539806-68ef-4c2b-9689-e3b4ab591f97" providerId="ADAL" clId="{67AA179A-5FD7-46BA-AD54-58AF963BC5A4}" dt="2024-04-26T16:55:49.885" v="2561" actId="478"/>
          <ac:picMkLst>
            <pc:docMk/>
            <pc:sldMk cId="2425656066" sldId="264"/>
            <ac:picMk id="2" creationId="{70907FE4-5F41-8DD4-179B-D2A9355757DF}"/>
          </ac:picMkLst>
        </pc:picChg>
        <pc:picChg chg="add del mod">
          <ac:chgData name="Katy Elizabeth Crout Moretti" userId="c2539806-68ef-4c2b-9689-e3b4ab591f97" providerId="ADAL" clId="{67AA179A-5FD7-46BA-AD54-58AF963BC5A4}" dt="2024-04-26T16:55:16.654" v="2550" actId="478"/>
          <ac:picMkLst>
            <pc:docMk/>
            <pc:sldMk cId="2425656066" sldId="264"/>
            <ac:picMk id="6" creationId="{9B41B16E-C8B9-B8B4-3647-FCB70FDB117B}"/>
          </ac:picMkLst>
        </pc:picChg>
        <pc:picChg chg="add del mod">
          <ac:chgData name="Katy Elizabeth Crout Moretti" userId="c2539806-68ef-4c2b-9689-e3b4ab591f97" providerId="ADAL" clId="{67AA179A-5FD7-46BA-AD54-58AF963BC5A4}" dt="2024-04-26T16:55:17.303" v="2551" actId="478"/>
          <ac:picMkLst>
            <pc:docMk/>
            <pc:sldMk cId="2425656066" sldId="264"/>
            <ac:picMk id="8" creationId="{E61756C4-1A83-B664-5C45-9498792FC41D}"/>
          </ac:picMkLst>
        </pc:picChg>
        <pc:picChg chg="add mod">
          <ac:chgData name="Katy Elizabeth Crout Moretti" userId="c2539806-68ef-4c2b-9689-e3b4ab591f97" providerId="ADAL" clId="{67AA179A-5FD7-46BA-AD54-58AF963BC5A4}" dt="2024-04-26T16:58:52.027" v="2650" actId="1076"/>
          <ac:picMkLst>
            <pc:docMk/>
            <pc:sldMk cId="2425656066" sldId="264"/>
            <ac:picMk id="10" creationId="{56827614-9507-3439-141A-172BB222E9AC}"/>
          </ac:picMkLst>
        </pc:picChg>
      </pc:sldChg>
      <pc:sldChg chg="addSp delSp modSp mod">
        <pc:chgData name="Katy Elizabeth Crout Moretti" userId="c2539806-68ef-4c2b-9689-e3b4ab591f97" providerId="ADAL" clId="{67AA179A-5FD7-46BA-AD54-58AF963BC5A4}" dt="2024-05-03T17:31:36.468" v="4236" actId="21"/>
        <pc:sldMkLst>
          <pc:docMk/>
          <pc:sldMk cId="3979212312" sldId="265"/>
        </pc:sldMkLst>
        <pc:spChg chg="del">
          <ac:chgData name="Katy Elizabeth Crout Moretti" userId="c2539806-68ef-4c2b-9689-e3b4ab591f97" providerId="ADAL" clId="{67AA179A-5FD7-46BA-AD54-58AF963BC5A4}" dt="2024-04-26T16:40:25.351" v="2204"/>
          <ac:spMkLst>
            <pc:docMk/>
            <pc:sldMk cId="3979212312" sldId="265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4-25T18:02:52.151" v="30" actId="20577"/>
          <ac:spMkLst>
            <pc:docMk/>
            <pc:sldMk cId="3979212312" sldId="265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67AA179A-5FD7-46BA-AD54-58AF963BC5A4}" dt="2024-05-03T17:28:21.557" v="4085" actId="1076"/>
          <ac:spMkLst>
            <pc:docMk/>
            <pc:sldMk cId="3979212312" sldId="265"/>
            <ac:spMk id="6" creationId="{95DEFCC6-BC70-29BE-C659-021A1B5E9B3B}"/>
          </ac:spMkLst>
        </pc:spChg>
        <pc:spChg chg="add mod">
          <ac:chgData name="Katy Elizabeth Crout Moretti" userId="c2539806-68ef-4c2b-9689-e3b4ab591f97" providerId="ADAL" clId="{67AA179A-5FD7-46BA-AD54-58AF963BC5A4}" dt="2024-05-03T17:31:36.468" v="4236" actId="21"/>
          <ac:spMkLst>
            <pc:docMk/>
            <pc:sldMk cId="3979212312" sldId="265"/>
            <ac:spMk id="8" creationId="{5F20908B-6579-BA21-4F45-3F328D7303EB}"/>
          </ac:spMkLst>
        </pc:spChg>
        <pc:picChg chg="add mod">
          <ac:chgData name="Katy Elizabeth Crout Moretti" userId="c2539806-68ef-4c2b-9689-e3b4ab591f97" providerId="ADAL" clId="{67AA179A-5FD7-46BA-AD54-58AF963BC5A4}" dt="2024-05-03T17:28:10.059" v="4084" actId="1076"/>
          <ac:picMkLst>
            <pc:docMk/>
            <pc:sldMk cId="3979212312" sldId="265"/>
            <ac:picMk id="4" creationId="{4A5C2EE9-25E5-F5DF-3DAE-DBF0A928BCDD}"/>
          </ac:picMkLst>
        </pc:picChg>
      </pc:sldChg>
      <pc:sldChg chg="modSp mod ord">
        <pc:chgData name="Katy Elizabeth Crout Moretti" userId="c2539806-68ef-4c2b-9689-e3b4ab591f97" providerId="ADAL" clId="{67AA179A-5FD7-46BA-AD54-58AF963BC5A4}" dt="2024-05-03T21:17:15.486" v="5473" actId="27636"/>
        <pc:sldMkLst>
          <pc:docMk/>
          <pc:sldMk cId="2533917915" sldId="266"/>
        </pc:sldMkLst>
        <pc:spChg chg="mod">
          <ac:chgData name="Katy Elizabeth Crout Moretti" userId="c2539806-68ef-4c2b-9689-e3b4ab591f97" providerId="ADAL" clId="{67AA179A-5FD7-46BA-AD54-58AF963BC5A4}" dt="2024-05-03T21:17:15.486" v="5473" actId="27636"/>
          <ac:spMkLst>
            <pc:docMk/>
            <pc:sldMk cId="2533917915" sldId="266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4-25T18:02:59.930" v="35" actId="20577"/>
          <ac:spMkLst>
            <pc:docMk/>
            <pc:sldMk cId="2533917915" sldId="266"/>
            <ac:spMk id="5" creationId="{AEBD6605-1F2E-789D-9FF4-D609A9E81DFD}"/>
          </ac:spMkLst>
        </pc:spChg>
      </pc:sldChg>
      <pc:sldChg chg="addSp modSp mod">
        <pc:chgData name="Katy Elizabeth Crout Moretti" userId="c2539806-68ef-4c2b-9689-e3b4ab591f97" providerId="ADAL" clId="{67AA179A-5FD7-46BA-AD54-58AF963BC5A4}" dt="2024-05-22T22:21:48.649" v="9717" actId="20577"/>
        <pc:sldMkLst>
          <pc:docMk/>
          <pc:sldMk cId="2528458686" sldId="267"/>
        </pc:sldMkLst>
        <pc:spChg chg="mod">
          <ac:chgData name="Katy Elizabeth Crout Moretti" userId="c2539806-68ef-4c2b-9689-e3b4ab591f97" providerId="ADAL" clId="{67AA179A-5FD7-46BA-AD54-58AF963BC5A4}" dt="2024-05-22T22:21:48.649" v="9717" actId="20577"/>
          <ac:spMkLst>
            <pc:docMk/>
            <pc:sldMk cId="2528458686" sldId="267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67AA179A-5FD7-46BA-AD54-58AF963BC5A4}" dt="2024-05-03T22:30:33.949" v="6167" actId="1076"/>
          <ac:spMkLst>
            <pc:docMk/>
            <pc:sldMk cId="2528458686" sldId="267"/>
            <ac:spMk id="4" creationId="{F2FE5569-69E7-D397-1374-85CD83FB2426}"/>
          </ac:spMkLst>
        </pc:spChg>
        <pc:spChg chg="mod">
          <ac:chgData name="Katy Elizabeth Crout Moretti" userId="c2539806-68ef-4c2b-9689-e3b4ab591f97" providerId="ADAL" clId="{67AA179A-5FD7-46BA-AD54-58AF963BC5A4}" dt="2024-05-03T21:24:30.123" v="5763" actId="20577"/>
          <ac:spMkLst>
            <pc:docMk/>
            <pc:sldMk cId="2528458686" sldId="267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67AA179A-5FD7-46BA-AD54-58AF963BC5A4}" dt="2024-05-03T22:29:58.022" v="6099" actId="1076"/>
          <ac:picMkLst>
            <pc:docMk/>
            <pc:sldMk cId="2528458686" sldId="267"/>
            <ac:picMk id="2" creationId="{09B4CF5A-4E24-4561-9645-54035807522B}"/>
          </ac:picMkLst>
        </pc:picChg>
      </pc:sldChg>
      <pc:sldChg chg="modSp del mod">
        <pc:chgData name="Katy Elizabeth Crout Moretti" userId="c2539806-68ef-4c2b-9689-e3b4ab591f97" providerId="ADAL" clId="{67AA179A-5FD7-46BA-AD54-58AF963BC5A4}" dt="2024-05-03T22:30:50.727" v="6168" actId="2696"/>
        <pc:sldMkLst>
          <pc:docMk/>
          <pc:sldMk cId="1038403911" sldId="268"/>
        </pc:sldMkLst>
        <pc:spChg chg="mod">
          <ac:chgData name="Katy Elizabeth Crout Moretti" userId="c2539806-68ef-4c2b-9689-e3b4ab591f97" providerId="ADAL" clId="{67AA179A-5FD7-46BA-AD54-58AF963BC5A4}" dt="2024-04-25T18:03:32.814" v="62" actId="20577"/>
          <ac:spMkLst>
            <pc:docMk/>
            <pc:sldMk cId="1038403911" sldId="268"/>
            <ac:spMk id="5" creationId="{AEBD6605-1F2E-789D-9FF4-D609A9E81DFD}"/>
          </ac:spMkLst>
        </pc:spChg>
      </pc:sldChg>
      <pc:sldChg chg="modSp mod">
        <pc:chgData name="Katy Elizabeth Crout Moretti" userId="c2539806-68ef-4c2b-9689-e3b4ab591f97" providerId="ADAL" clId="{67AA179A-5FD7-46BA-AD54-58AF963BC5A4}" dt="2024-05-03T22:52:30.237" v="7545" actId="27636"/>
        <pc:sldMkLst>
          <pc:docMk/>
          <pc:sldMk cId="1747804894" sldId="269"/>
        </pc:sldMkLst>
        <pc:spChg chg="mod">
          <ac:chgData name="Katy Elizabeth Crout Moretti" userId="c2539806-68ef-4c2b-9689-e3b4ab591f97" providerId="ADAL" clId="{67AA179A-5FD7-46BA-AD54-58AF963BC5A4}" dt="2024-05-03T22:52:30.237" v="7545" actId="27636"/>
          <ac:spMkLst>
            <pc:docMk/>
            <pc:sldMk cId="1747804894" sldId="269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4-25T18:03:51.369" v="68" actId="20577"/>
          <ac:spMkLst>
            <pc:docMk/>
            <pc:sldMk cId="1747804894" sldId="269"/>
            <ac:spMk id="5" creationId="{AEBD6605-1F2E-789D-9FF4-D609A9E81DFD}"/>
          </ac:spMkLst>
        </pc:spChg>
      </pc:sldChg>
      <pc:sldChg chg="modSp mod">
        <pc:chgData name="Katy Elizabeth Crout Moretti" userId="c2539806-68ef-4c2b-9689-e3b4ab591f97" providerId="ADAL" clId="{67AA179A-5FD7-46BA-AD54-58AF963BC5A4}" dt="2024-05-22T22:28:31.380" v="10233" actId="20577"/>
        <pc:sldMkLst>
          <pc:docMk/>
          <pc:sldMk cId="2261835668" sldId="270"/>
        </pc:sldMkLst>
        <pc:spChg chg="mod">
          <ac:chgData name="Katy Elizabeth Crout Moretti" userId="c2539806-68ef-4c2b-9689-e3b4ab591f97" providerId="ADAL" clId="{67AA179A-5FD7-46BA-AD54-58AF963BC5A4}" dt="2024-05-22T22:28:31.380" v="10233" actId="20577"/>
          <ac:spMkLst>
            <pc:docMk/>
            <pc:sldMk cId="2261835668" sldId="270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4-25T18:03:57.571" v="78" actId="20577"/>
          <ac:spMkLst>
            <pc:docMk/>
            <pc:sldMk cId="2261835668" sldId="270"/>
            <ac:spMk id="5" creationId="{AEBD6605-1F2E-789D-9FF4-D609A9E81DFD}"/>
          </ac:spMkLst>
        </pc:spChg>
      </pc:sldChg>
      <pc:sldChg chg="addSp modSp mod">
        <pc:chgData name="Katy Elizabeth Crout Moretti" userId="c2539806-68ef-4c2b-9689-e3b4ab591f97" providerId="ADAL" clId="{67AA179A-5FD7-46BA-AD54-58AF963BC5A4}" dt="2024-05-03T23:01:19.772" v="7748" actId="1076"/>
        <pc:sldMkLst>
          <pc:docMk/>
          <pc:sldMk cId="668881422" sldId="271"/>
        </pc:sldMkLst>
        <pc:spChg chg="add mod">
          <ac:chgData name="Katy Elizabeth Crout Moretti" userId="c2539806-68ef-4c2b-9689-e3b4ab591f97" providerId="ADAL" clId="{67AA179A-5FD7-46BA-AD54-58AF963BC5A4}" dt="2024-05-03T22:53:29.373" v="7549"/>
          <ac:spMkLst>
            <pc:docMk/>
            <pc:sldMk cId="668881422" sldId="271"/>
            <ac:spMk id="2" creationId="{E21FE957-6FDD-0A95-41D9-BEE590A417FC}"/>
          </ac:spMkLst>
        </pc:spChg>
        <pc:spChg chg="mod">
          <ac:chgData name="Katy Elizabeth Crout Moretti" userId="c2539806-68ef-4c2b-9689-e3b4ab591f97" providerId="ADAL" clId="{67AA179A-5FD7-46BA-AD54-58AF963BC5A4}" dt="2024-05-03T23:01:09.775" v="7746" actId="14100"/>
          <ac:spMkLst>
            <pc:docMk/>
            <pc:sldMk cId="668881422" sldId="271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4-25T18:04:06.152" v="87" actId="20577"/>
          <ac:spMkLst>
            <pc:docMk/>
            <pc:sldMk cId="668881422" sldId="271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67AA179A-5FD7-46BA-AD54-58AF963BC5A4}" dt="2024-05-03T22:53:26.600" v="7548"/>
          <ac:picMkLst>
            <pc:docMk/>
            <pc:sldMk cId="668881422" sldId="271"/>
            <ac:picMk id="4" creationId="{13718BB6-7EE6-E91C-6462-31F692DD8C10}"/>
          </ac:picMkLst>
        </pc:picChg>
        <pc:picChg chg="add mod">
          <ac:chgData name="Katy Elizabeth Crout Moretti" userId="c2539806-68ef-4c2b-9689-e3b4ab591f97" providerId="ADAL" clId="{67AA179A-5FD7-46BA-AD54-58AF963BC5A4}" dt="2024-05-03T22:59:27.449" v="7727" actId="1076"/>
          <ac:picMkLst>
            <pc:docMk/>
            <pc:sldMk cId="668881422" sldId="271"/>
            <ac:picMk id="6" creationId="{10F607F4-DD2C-2DC5-0F9C-0B304BAB4FAA}"/>
          </ac:picMkLst>
        </pc:picChg>
        <pc:picChg chg="add mod">
          <ac:chgData name="Katy Elizabeth Crout Moretti" userId="c2539806-68ef-4c2b-9689-e3b4ab591f97" providerId="ADAL" clId="{67AA179A-5FD7-46BA-AD54-58AF963BC5A4}" dt="2024-05-03T22:59:00.642" v="7722" actId="1076"/>
          <ac:picMkLst>
            <pc:docMk/>
            <pc:sldMk cId="668881422" sldId="271"/>
            <ac:picMk id="2050" creationId="{5412E6B4-49DA-7C88-6620-85A4EE2CF7B6}"/>
          </ac:picMkLst>
        </pc:picChg>
        <pc:picChg chg="add mod">
          <ac:chgData name="Katy Elizabeth Crout Moretti" userId="c2539806-68ef-4c2b-9689-e3b4ab591f97" providerId="ADAL" clId="{67AA179A-5FD7-46BA-AD54-58AF963BC5A4}" dt="2024-05-03T22:59:37.223" v="7728" actId="1076"/>
          <ac:picMkLst>
            <pc:docMk/>
            <pc:sldMk cId="668881422" sldId="271"/>
            <ac:picMk id="2052" creationId="{0F106A3E-F72B-1A70-3690-32A93F4E19DF}"/>
          </ac:picMkLst>
        </pc:picChg>
        <pc:picChg chg="add mod">
          <ac:chgData name="Katy Elizabeth Crout Moretti" userId="c2539806-68ef-4c2b-9689-e3b4ab591f97" providerId="ADAL" clId="{67AA179A-5FD7-46BA-AD54-58AF963BC5A4}" dt="2024-05-03T23:01:19.772" v="7748" actId="1076"/>
          <ac:picMkLst>
            <pc:docMk/>
            <pc:sldMk cId="668881422" sldId="271"/>
            <ac:picMk id="2054" creationId="{7AB1667A-E0E1-2366-4DAF-CBCF521F0A96}"/>
          </ac:picMkLst>
        </pc:picChg>
      </pc:sldChg>
      <pc:sldChg chg="addSp delSp modSp add mod ord">
        <pc:chgData name="Katy Elizabeth Crout Moretti" userId="c2539806-68ef-4c2b-9689-e3b4ab591f97" providerId="ADAL" clId="{67AA179A-5FD7-46BA-AD54-58AF963BC5A4}" dt="2024-05-03T21:23:03.484" v="5680" actId="1076"/>
        <pc:sldMkLst>
          <pc:docMk/>
          <pc:sldMk cId="1220176637" sldId="272"/>
        </pc:sldMkLst>
        <pc:spChg chg="add del mod">
          <ac:chgData name="Katy Elizabeth Crout Moretti" userId="c2539806-68ef-4c2b-9689-e3b4ab591f97" providerId="ADAL" clId="{67AA179A-5FD7-46BA-AD54-58AF963BC5A4}" dt="2024-04-26T17:01:55.892" v="2657" actId="21"/>
          <ac:spMkLst>
            <pc:docMk/>
            <pc:sldMk cId="1220176637" sldId="272"/>
            <ac:spMk id="3" creationId="{C8950B0F-EAD7-D8FA-0D49-42E1496932DA}"/>
          </ac:spMkLst>
        </pc:spChg>
        <pc:spChg chg="add mod">
          <ac:chgData name="Katy Elizabeth Crout Moretti" userId="c2539806-68ef-4c2b-9689-e3b4ab591f97" providerId="ADAL" clId="{67AA179A-5FD7-46BA-AD54-58AF963BC5A4}" dt="2024-05-03T21:23:03.484" v="5680" actId="1076"/>
          <ac:spMkLst>
            <pc:docMk/>
            <pc:sldMk cId="1220176637" sldId="272"/>
            <ac:spMk id="8" creationId="{AC39E69A-1B82-813E-6166-53923FAC8503}"/>
          </ac:spMkLst>
        </pc:spChg>
        <pc:spChg chg="add del mod">
          <ac:chgData name="Katy Elizabeth Crout Moretti" userId="c2539806-68ef-4c2b-9689-e3b4ab591f97" providerId="ADAL" clId="{67AA179A-5FD7-46BA-AD54-58AF963BC5A4}" dt="2024-05-03T17:22:13.463" v="3711" actId="478"/>
          <ac:spMkLst>
            <pc:docMk/>
            <pc:sldMk cId="1220176637" sldId="272"/>
            <ac:spMk id="9" creationId="{4E0EE788-E5E0-D2F2-453D-3E9FD055A330}"/>
          </ac:spMkLst>
        </pc:spChg>
        <pc:spChg chg="add mod">
          <ac:chgData name="Katy Elizabeth Crout Moretti" userId="c2539806-68ef-4c2b-9689-e3b4ab591f97" providerId="ADAL" clId="{67AA179A-5FD7-46BA-AD54-58AF963BC5A4}" dt="2024-05-03T17:37:16.547" v="4634" actId="20577"/>
          <ac:spMkLst>
            <pc:docMk/>
            <pc:sldMk cId="1220176637" sldId="272"/>
            <ac:spMk id="10" creationId="{5FD8696A-69AC-8A53-4550-94DB03BBE3EC}"/>
          </ac:spMkLst>
        </pc:spChg>
        <pc:picChg chg="del">
          <ac:chgData name="Katy Elizabeth Crout Moretti" userId="c2539806-68ef-4c2b-9689-e3b4ab591f97" providerId="ADAL" clId="{67AA179A-5FD7-46BA-AD54-58AF963BC5A4}" dt="2024-04-26T16:42:20.345" v="2267" actId="478"/>
          <ac:picMkLst>
            <pc:docMk/>
            <pc:sldMk cId="1220176637" sldId="272"/>
            <ac:picMk id="4" creationId="{4A5C2EE9-25E5-F5DF-3DAE-DBF0A928BCDD}"/>
          </ac:picMkLst>
        </pc:picChg>
        <pc:picChg chg="add del mod">
          <ac:chgData name="Katy Elizabeth Crout Moretti" userId="c2539806-68ef-4c2b-9689-e3b4ab591f97" providerId="ADAL" clId="{67AA179A-5FD7-46BA-AD54-58AF963BC5A4}" dt="2024-05-03T17:33:25.789" v="4323" actId="14100"/>
          <ac:picMkLst>
            <pc:docMk/>
            <pc:sldMk cId="1220176637" sldId="272"/>
            <ac:picMk id="6" creationId="{658AEF88-17E0-7F52-1315-F13F388E621F}"/>
          </ac:picMkLst>
        </pc:picChg>
      </pc:sldChg>
      <pc:sldChg chg="addSp delSp modSp add mod">
        <pc:chgData name="Katy Elizabeth Crout Moretti" userId="c2539806-68ef-4c2b-9689-e3b4ab591f97" providerId="ADAL" clId="{67AA179A-5FD7-46BA-AD54-58AF963BC5A4}" dt="2024-05-03T21:27:22.969" v="5909" actId="1076"/>
        <pc:sldMkLst>
          <pc:docMk/>
          <pc:sldMk cId="570851647" sldId="273"/>
        </pc:sldMkLst>
        <pc:spChg chg="add mod">
          <ac:chgData name="Katy Elizabeth Crout Moretti" userId="c2539806-68ef-4c2b-9689-e3b4ab591f97" providerId="ADAL" clId="{67AA179A-5FD7-46BA-AD54-58AF963BC5A4}" dt="2024-05-03T21:24:09.264" v="5753" actId="1076"/>
          <ac:spMkLst>
            <pc:docMk/>
            <pc:sldMk cId="570851647" sldId="273"/>
            <ac:spMk id="3" creationId="{ADBB335D-A324-5469-B7F1-74A4E6773C83}"/>
          </ac:spMkLst>
        </pc:spChg>
        <pc:spChg chg="mod">
          <ac:chgData name="Katy Elizabeth Crout Moretti" userId="c2539806-68ef-4c2b-9689-e3b4ab591f97" providerId="ADAL" clId="{67AA179A-5FD7-46BA-AD54-58AF963BC5A4}" dt="2024-05-03T18:37:07.004" v="4659" actId="20577"/>
          <ac:spMkLst>
            <pc:docMk/>
            <pc:sldMk cId="570851647" sldId="273"/>
            <ac:spMk id="5" creationId="{AEBD6605-1F2E-789D-9FF4-D609A9E81DFD}"/>
          </ac:spMkLst>
        </pc:spChg>
        <pc:spChg chg="del">
          <ac:chgData name="Katy Elizabeth Crout Moretti" userId="c2539806-68ef-4c2b-9689-e3b4ab591f97" providerId="ADAL" clId="{67AA179A-5FD7-46BA-AD54-58AF963BC5A4}" dt="2024-05-03T17:25:14.264" v="3852" actId="478"/>
          <ac:spMkLst>
            <pc:docMk/>
            <pc:sldMk cId="570851647" sldId="273"/>
            <ac:spMk id="8" creationId="{AC39E69A-1B82-813E-6166-53923FAC8503}"/>
          </ac:spMkLst>
        </pc:spChg>
        <pc:spChg chg="mod">
          <ac:chgData name="Katy Elizabeth Crout Moretti" userId="c2539806-68ef-4c2b-9689-e3b4ab591f97" providerId="ADAL" clId="{67AA179A-5FD7-46BA-AD54-58AF963BC5A4}" dt="2024-05-03T21:27:22.969" v="5909" actId="1076"/>
          <ac:spMkLst>
            <pc:docMk/>
            <pc:sldMk cId="570851647" sldId="273"/>
            <ac:spMk id="9" creationId="{4E0EE788-E5E0-D2F2-453D-3E9FD055A330}"/>
          </ac:spMkLst>
        </pc:spChg>
        <pc:picChg chg="add mod">
          <ac:chgData name="Katy Elizabeth Crout Moretti" userId="c2539806-68ef-4c2b-9689-e3b4ab591f97" providerId="ADAL" clId="{67AA179A-5FD7-46BA-AD54-58AF963BC5A4}" dt="2024-05-03T21:24:02.339" v="5752" actId="14100"/>
          <ac:picMkLst>
            <pc:docMk/>
            <pc:sldMk cId="570851647" sldId="273"/>
            <ac:picMk id="2" creationId="{F04627C4-2D5D-B29C-88EE-00C91E595948}"/>
          </ac:picMkLst>
        </pc:picChg>
        <pc:picChg chg="del">
          <ac:chgData name="Katy Elizabeth Crout Moretti" userId="c2539806-68ef-4c2b-9689-e3b4ab591f97" providerId="ADAL" clId="{67AA179A-5FD7-46BA-AD54-58AF963BC5A4}" dt="2024-05-03T17:25:11.868" v="3851" actId="478"/>
          <ac:picMkLst>
            <pc:docMk/>
            <pc:sldMk cId="570851647" sldId="273"/>
            <ac:picMk id="6" creationId="{658AEF88-17E0-7F52-1315-F13F388E621F}"/>
          </ac:picMkLst>
        </pc:picChg>
      </pc:sldChg>
      <pc:sldChg chg="addSp delSp modSp mod">
        <pc:chgData name="Katy Elizabeth Crout Moretti" userId="c2539806-68ef-4c2b-9689-e3b4ab591f97" providerId="ADAL" clId="{67AA179A-5FD7-46BA-AD54-58AF963BC5A4}" dt="2024-05-07T20:25:53.393" v="9495" actId="1076"/>
        <pc:sldMkLst>
          <pc:docMk/>
          <pc:sldMk cId="1035298117" sldId="274"/>
        </pc:sldMkLst>
        <pc:spChg chg="mod">
          <ac:chgData name="Katy Elizabeth Crout Moretti" userId="c2539806-68ef-4c2b-9689-e3b4ab591f97" providerId="ADAL" clId="{67AA179A-5FD7-46BA-AD54-58AF963BC5A4}" dt="2024-05-07T20:25:53.393" v="9495" actId="1076"/>
          <ac:spMkLst>
            <pc:docMk/>
            <pc:sldMk cId="1035298117" sldId="274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5-03T22:39:48.105" v="6833" actId="1076"/>
          <ac:spMkLst>
            <pc:docMk/>
            <pc:sldMk cId="1035298117" sldId="274"/>
            <ac:spMk id="4" creationId="{F2FE5569-69E7-D397-1374-85CD83FB2426}"/>
          </ac:spMkLst>
        </pc:spChg>
        <pc:picChg chg="del">
          <ac:chgData name="Katy Elizabeth Crout Moretti" userId="c2539806-68ef-4c2b-9689-e3b4ab591f97" providerId="ADAL" clId="{67AA179A-5FD7-46BA-AD54-58AF963BC5A4}" dt="2024-05-03T22:30:54.123" v="6169" actId="478"/>
          <ac:picMkLst>
            <pc:docMk/>
            <pc:sldMk cId="1035298117" sldId="274"/>
            <ac:picMk id="2" creationId="{09B4CF5A-4E24-4561-9645-54035807522B}"/>
          </ac:picMkLst>
        </pc:picChg>
        <pc:picChg chg="add mod">
          <ac:chgData name="Katy Elizabeth Crout Moretti" userId="c2539806-68ef-4c2b-9689-e3b4ab591f97" providerId="ADAL" clId="{67AA179A-5FD7-46BA-AD54-58AF963BC5A4}" dt="2024-05-03T22:39:09.319" v="6759" actId="1076"/>
          <ac:picMkLst>
            <pc:docMk/>
            <pc:sldMk cId="1035298117" sldId="274"/>
            <ac:picMk id="6" creationId="{695C7DBA-E4B8-F4ED-E05B-9C2AFC24C5AA}"/>
          </ac:picMkLst>
        </pc:picChg>
      </pc:sldChg>
      <pc:sldChg chg="modSp add mod ord">
        <pc:chgData name="Katy Elizabeth Crout Moretti" userId="c2539806-68ef-4c2b-9689-e3b4ab591f97" providerId="ADAL" clId="{67AA179A-5FD7-46BA-AD54-58AF963BC5A4}" dt="2024-05-22T22:25:47.292" v="10011" actId="14100"/>
        <pc:sldMkLst>
          <pc:docMk/>
          <pc:sldMk cId="3652888122" sldId="275"/>
        </pc:sldMkLst>
        <pc:spChg chg="mod">
          <ac:chgData name="Katy Elizabeth Crout Moretti" userId="c2539806-68ef-4c2b-9689-e3b4ab591f97" providerId="ADAL" clId="{67AA179A-5FD7-46BA-AD54-58AF963BC5A4}" dt="2024-05-22T22:25:47.292" v="10011" actId="14100"/>
          <ac:spMkLst>
            <pc:docMk/>
            <pc:sldMk cId="3652888122" sldId="275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5-03T23:03:49.239" v="7769" actId="20577"/>
          <ac:spMkLst>
            <pc:docMk/>
            <pc:sldMk cId="3652888122" sldId="275"/>
            <ac:spMk id="5" creationId="{AEBD6605-1F2E-789D-9FF4-D609A9E81DFD}"/>
          </ac:spMkLst>
        </pc:spChg>
      </pc:sldChg>
      <pc:sldChg chg="addSp delSp modSp add mod">
        <pc:chgData name="Katy Elizabeth Crout Moretti" userId="c2539806-68ef-4c2b-9689-e3b4ab591f97" providerId="ADAL" clId="{67AA179A-5FD7-46BA-AD54-58AF963BC5A4}" dt="2024-05-22T22:22:28.903" v="9756" actId="14100"/>
        <pc:sldMkLst>
          <pc:docMk/>
          <pc:sldMk cId="3094308236" sldId="276"/>
        </pc:sldMkLst>
        <pc:spChg chg="mod">
          <ac:chgData name="Katy Elizabeth Crout Moretti" userId="c2539806-68ef-4c2b-9689-e3b4ab591f97" providerId="ADAL" clId="{67AA179A-5FD7-46BA-AD54-58AF963BC5A4}" dt="2024-05-22T22:22:28.903" v="9756" actId="14100"/>
          <ac:spMkLst>
            <pc:docMk/>
            <pc:sldMk cId="3094308236" sldId="276"/>
            <ac:spMk id="3" creationId="{66ADC0BD-2864-B663-8B84-02C2C421E0D9}"/>
          </ac:spMkLst>
        </pc:spChg>
        <pc:spChg chg="del ord">
          <ac:chgData name="Katy Elizabeth Crout Moretti" userId="c2539806-68ef-4c2b-9689-e3b4ab591f97" providerId="ADAL" clId="{67AA179A-5FD7-46BA-AD54-58AF963BC5A4}" dt="2024-05-03T23:49:56.002" v="9349" actId="478"/>
          <ac:spMkLst>
            <pc:docMk/>
            <pc:sldMk cId="3094308236" sldId="276"/>
            <ac:spMk id="4" creationId="{F2FE5569-69E7-D397-1374-85CD83FB2426}"/>
          </ac:spMkLst>
        </pc:spChg>
        <pc:spChg chg="add mod">
          <ac:chgData name="Katy Elizabeth Crout Moretti" userId="c2539806-68ef-4c2b-9689-e3b4ab591f97" providerId="ADAL" clId="{67AA179A-5FD7-46BA-AD54-58AF963BC5A4}" dt="2024-05-03T23:50:27.411" v="9355" actId="1076"/>
          <ac:spMkLst>
            <pc:docMk/>
            <pc:sldMk cId="3094308236" sldId="276"/>
            <ac:spMk id="9" creationId="{4FF41C7F-D0FB-5A4A-1E5A-87B7A79E1970}"/>
          </ac:spMkLst>
        </pc:spChg>
        <pc:picChg chg="del">
          <ac:chgData name="Katy Elizabeth Crout Moretti" userId="c2539806-68ef-4c2b-9689-e3b4ab591f97" providerId="ADAL" clId="{67AA179A-5FD7-46BA-AD54-58AF963BC5A4}" dt="2024-05-03T23:18:21.285" v="8935" actId="478"/>
          <ac:picMkLst>
            <pc:docMk/>
            <pc:sldMk cId="3094308236" sldId="276"/>
            <ac:picMk id="2" creationId="{09B4CF5A-4E24-4561-9645-54035807522B}"/>
          </ac:picMkLst>
        </pc:picChg>
        <pc:picChg chg="add mod modCrop">
          <ac:chgData name="Katy Elizabeth Crout Moretti" userId="c2539806-68ef-4c2b-9689-e3b4ab591f97" providerId="ADAL" clId="{67AA179A-5FD7-46BA-AD54-58AF963BC5A4}" dt="2024-05-03T23:50:17.001" v="9354" actId="1076"/>
          <ac:picMkLst>
            <pc:docMk/>
            <pc:sldMk cId="3094308236" sldId="276"/>
            <ac:picMk id="6" creationId="{50DD3A0E-601A-8141-AEB9-9BE350008B26}"/>
          </ac:picMkLst>
        </pc:picChg>
        <pc:picChg chg="add del mod modCrop">
          <ac:chgData name="Katy Elizabeth Crout Moretti" userId="c2539806-68ef-4c2b-9689-e3b4ab591f97" providerId="ADAL" clId="{67AA179A-5FD7-46BA-AD54-58AF963BC5A4}" dt="2024-05-03T23:46:09.185" v="9255" actId="478"/>
          <ac:picMkLst>
            <pc:docMk/>
            <pc:sldMk cId="3094308236" sldId="276"/>
            <ac:picMk id="8" creationId="{D188CBEC-D7CB-998C-91CA-BF631E02D72C}"/>
          </ac:picMkLst>
        </pc:picChg>
      </pc:sldChg>
      <pc:sldChg chg="modSp add del mod">
        <pc:chgData name="Katy Elizabeth Crout Moretti" userId="c2539806-68ef-4c2b-9689-e3b4ab591f97" providerId="ADAL" clId="{67AA179A-5FD7-46BA-AD54-58AF963BC5A4}" dt="2024-05-03T23:52:36.956" v="9450" actId="2696"/>
        <pc:sldMkLst>
          <pc:docMk/>
          <pc:sldMk cId="614517258" sldId="277"/>
        </pc:sldMkLst>
        <pc:spChg chg="mod">
          <ac:chgData name="Katy Elizabeth Crout Moretti" userId="c2539806-68ef-4c2b-9689-e3b4ab591f97" providerId="ADAL" clId="{67AA179A-5FD7-46BA-AD54-58AF963BC5A4}" dt="2024-05-03T23:52:27.995" v="9449" actId="20577"/>
          <ac:spMkLst>
            <pc:docMk/>
            <pc:sldMk cId="614517258" sldId="277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67AA179A-5FD7-46BA-AD54-58AF963BC5A4}" dt="2024-05-03T23:20:10.432" v="8995" actId="20577"/>
          <ac:spMkLst>
            <pc:docMk/>
            <pc:sldMk cId="614517258" sldId="277"/>
            <ac:spMk id="5" creationId="{AEBD6605-1F2E-789D-9FF4-D609A9E81DFD}"/>
          </ac:spMkLst>
        </pc:spChg>
      </pc:sldChg>
      <pc:sldChg chg="delSp modSp add del mod">
        <pc:chgData name="Katy Elizabeth Crout Moretti" userId="c2539806-68ef-4c2b-9689-e3b4ab591f97" providerId="ADAL" clId="{67AA179A-5FD7-46BA-AD54-58AF963BC5A4}" dt="2024-05-07T20:25:28.101" v="9451" actId="2696"/>
        <pc:sldMkLst>
          <pc:docMk/>
          <pc:sldMk cId="1691690622" sldId="278"/>
        </pc:sldMkLst>
        <pc:spChg chg="mod">
          <ac:chgData name="Katy Elizabeth Crout Moretti" userId="c2539806-68ef-4c2b-9689-e3b4ab591f97" providerId="ADAL" clId="{67AA179A-5FD7-46BA-AD54-58AF963BC5A4}" dt="2024-05-03T23:48:35.254" v="9347" actId="1076"/>
          <ac:spMkLst>
            <pc:docMk/>
            <pc:sldMk cId="1691690622" sldId="278"/>
            <ac:spMk id="3" creationId="{66ADC0BD-2864-B663-8B84-02C2C421E0D9}"/>
          </ac:spMkLst>
        </pc:spChg>
        <pc:spChg chg="mod ord">
          <ac:chgData name="Katy Elizabeth Crout Moretti" userId="c2539806-68ef-4c2b-9689-e3b4ab591f97" providerId="ADAL" clId="{67AA179A-5FD7-46BA-AD54-58AF963BC5A4}" dt="2024-05-03T23:48:28.119" v="9345" actId="1076"/>
          <ac:spMkLst>
            <pc:docMk/>
            <pc:sldMk cId="1691690622" sldId="278"/>
            <ac:spMk id="4" creationId="{F2FE5569-69E7-D397-1374-85CD83FB2426}"/>
          </ac:spMkLst>
        </pc:spChg>
        <pc:picChg chg="del">
          <ac:chgData name="Katy Elizabeth Crout Moretti" userId="c2539806-68ef-4c2b-9689-e3b4ab591f97" providerId="ADAL" clId="{67AA179A-5FD7-46BA-AD54-58AF963BC5A4}" dt="2024-05-03T23:46:44.206" v="9261" actId="478"/>
          <ac:picMkLst>
            <pc:docMk/>
            <pc:sldMk cId="1691690622" sldId="278"/>
            <ac:picMk id="6" creationId="{50DD3A0E-601A-8141-AEB9-9BE350008B26}"/>
          </ac:picMkLst>
        </pc:picChg>
        <pc:picChg chg="mod">
          <ac:chgData name="Katy Elizabeth Crout Moretti" userId="c2539806-68ef-4c2b-9689-e3b4ab591f97" providerId="ADAL" clId="{67AA179A-5FD7-46BA-AD54-58AF963BC5A4}" dt="2024-05-03T23:48:24.174" v="9344" actId="1076"/>
          <ac:picMkLst>
            <pc:docMk/>
            <pc:sldMk cId="1691690622" sldId="278"/>
            <ac:picMk id="8" creationId="{D188CBEC-D7CB-998C-91CA-BF631E02D72C}"/>
          </ac:picMkLst>
        </pc:picChg>
      </pc:sldChg>
      <pc:sldChg chg="addSp modSp del mod">
        <pc:chgData name="Katy Elizabeth Crout Moretti" userId="c2539806-68ef-4c2b-9689-e3b4ab591f97" providerId="ADAL" clId="{67AA179A-5FD7-46BA-AD54-58AF963BC5A4}" dt="2024-05-22T22:19:46.978" v="9580" actId="2696"/>
        <pc:sldMkLst>
          <pc:docMk/>
          <pc:sldMk cId="3997362039" sldId="279"/>
        </pc:sldMkLst>
        <pc:spChg chg="add mod">
          <ac:chgData name="Katy Elizabeth Crout Moretti" userId="c2539806-68ef-4c2b-9689-e3b4ab591f97" providerId="ADAL" clId="{67AA179A-5FD7-46BA-AD54-58AF963BC5A4}" dt="2024-05-14T20:18:05.766" v="9510" actId="688"/>
          <ac:spMkLst>
            <pc:docMk/>
            <pc:sldMk cId="3997362039" sldId="279"/>
            <ac:spMk id="2" creationId="{B8C1A216-69C0-69AA-6EB8-E44A202547D5}"/>
          </ac:spMkLst>
        </pc:spChg>
        <pc:spChg chg="add mod">
          <ac:chgData name="Katy Elizabeth Crout Moretti" userId="c2539806-68ef-4c2b-9689-e3b4ab591f97" providerId="ADAL" clId="{67AA179A-5FD7-46BA-AD54-58AF963BC5A4}" dt="2024-05-14T20:34:12.161" v="9528" actId="14100"/>
          <ac:spMkLst>
            <pc:docMk/>
            <pc:sldMk cId="3997362039" sldId="279"/>
            <ac:spMk id="4" creationId="{4396FCC9-A77C-DB0D-4FA7-9543065E0540}"/>
          </ac:spMkLst>
        </pc:spChg>
        <pc:spChg chg="mod">
          <ac:chgData name="Katy Elizabeth Crout Moretti" userId="c2539806-68ef-4c2b-9689-e3b4ab591f97" providerId="ADAL" clId="{67AA179A-5FD7-46BA-AD54-58AF963BC5A4}" dt="2024-05-14T20:25:38.279" v="9518" actId="20577"/>
          <ac:spMkLst>
            <pc:docMk/>
            <pc:sldMk cId="3997362039" sldId="279"/>
            <ac:spMk id="8" creationId="{E291EE62-BA4E-0EDE-A262-44461CA8FDFE}"/>
          </ac:spMkLst>
        </pc:spChg>
        <pc:picChg chg="mod">
          <ac:chgData name="Katy Elizabeth Crout Moretti" userId="c2539806-68ef-4c2b-9689-e3b4ab591f97" providerId="ADAL" clId="{67AA179A-5FD7-46BA-AD54-58AF963BC5A4}" dt="2024-05-14T20:33:57.726" v="9525" actId="1076"/>
          <ac:picMkLst>
            <pc:docMk/>
            <pc:sldMk cId="3997362039" sldId="279"/>
            <ac:picMk id="10" creationId="{56827614-9507-3439-141A-172BB222E9AC}"/>
          </ac:picMkLst>
        </pc:picChg>
      </pc:sldChg>
      <pc:sldChg chg="modSp mod">
        <pc:chgData name="Katy Elizabeth Crout Moretti" userId="c2539806-68ef-4c2b-9689-e3b4ab591f97" providerId="ADAL" clId="{67AA179A-5FD7-46BA-AD54-58AF963BC5A4}" dt="2024-05-22T22:21:10.116" v="9700" actId="20577"/>
        <pc:sldMkLst>
          <pc:docMk/>
          <pc:sldMk cId="3841913374" sldId="280"/>
        </pc:sldMkLst>
        <pc:spChg chg="mod">
          <ac:chgData name="Katy Elizabeth Crout Moretti" userId="c2539806-68ef-4c2b-9689-e3b4ab591f97" providerId="ADAL" clId="{67AA179A-5FD7-46BA-AD54-58AF963BC5A4}" dt="2024-05-22T22:21:10.116" v="9700" actId="20577"/>
          <ac:spMkLst>
            <pc:docMk/>
            <pc:sldMk cId="3841913374" sldId="280"/>
            <ac:spMk id="9" creationId="{4E0EE788-E5E0-D2F2-453D-3E9FD055A330}"/>
          </ac:spMkLst>
        </pc:spChg>
      </pc:sldChg>
      <pc:sldChg chg="delCm">
        <pc:chgData name="Katy Elizabeth Crout Moretti" userId="c2539806-68ef-4c2b-9689-e3b4ab591f97" providerId="ADAL" clId="{67AA179A-5FD7-46BA-AD54-58AF963BC5A4}" dt="2024-05-22T22:19:29.608" v="9579"/>
        <pc:sldMkLst>
          <pc:docMk/>
          <pc:sldMk cId="3245737704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aty Elizabeth Crout Moretti" userId="c2539806-68ef-4c2b-9689-e3b4ab591f97" providerId="ADAL" clId="{67AA179A-5FD7-46BA-AD54-58AF963BC5A4}" dt="2024-05-22T22:19:29.608" v="9579"/>
              <pc2:cmMkLst xmlns:pc2="http://schemas.microsoft.com/office/powerpoint/2019/9/main/command">
                <pc:docMk/>
                <pc:sldMk cId="3245737704" sldId="281"/>
                <pc2:cmMk id="{46D1E7FD-7677-4792-8EBF-0A6AEB281014}"/>
              </pc2:cmMkLst>
            </pc226:cmChg>
          </p:ext>
        </pc:ext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D6633-B5AE-FDA3-FEE0-4A7FBBD50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C21617-B7F2-61E1-DDD8-43FEEF9DA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BBBF7-1205-475D-C31C-C7471BB61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93A58-2E55-86C4-F2AB-23404E3D5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3037D-963B-71D0-008D-C84E9F7CF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31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512DD-5325-BCAD-7B4A-69AB9FDF5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0C4435-6036-64AB-0CCB-EA98E2176F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DD6254-F420-2C6F-CA52-7838B7017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C2153-DEDF-76CD-6563-37C90879E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2A2A3-FF52-6BA1-F5D0-D4771A0B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64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2AB106-C1F4-F88F-4B81-264E41EAED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D72064-7C06-F05B-EAC7-16B913B21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0E133-5C80-5CFB-74FB-496A027C3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0CA79-BE92-FA08-A107-0CDE7A6C7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C3CC4-3F9D-02C1-CA0B-64BDD8AA2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22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F7555-83EC-7B6D-4D56-356F21074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EFCB44-5566-B7C0-6D69-F73A9951F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0D1561-82AD-AE6E-9BCE-E0EBD24AD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FAD3B-DFFE-9933-8366-AC383F7C7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2ECC2B-9747-09B7-6B88-DE7CC0FF4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56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1FD14-DD14-15EC-D98D-1C7DE7F34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6D7E50-67A3-F647-5C2F-777622837C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8B243-E503-8E44-6D87-8A6992596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EAA6C-D8F6-B4A7-CCF4-1F54D6D3F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4FE932-7922-B15F-4300-672296183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01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34E51-7D3E-0BBD-4596-AC35B9704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96F09-5014-1D54-8620-88B058652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F0E3CB-1394-F621-276B-5896E6F1B4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51B759-2177-4A30-1C37-66542E628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04670E-3E02-E870-71B6-E57FDD171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FB29D9-983D-CE62-A89E-89B07B365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12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637C7-9F1D-7716-9479-16C778DB2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875678-6D4D-FEFA-E66D-A5CA7D667A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0D8DF0-01EB-9AF9-5B98-EEB418B59F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62B3E7-48D6-392E-0802-DD07D402D7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07C36B-96E7-40AF-368A-89D159D9E9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492B49-155F-272A-32EB-5403BB9B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3D6BAB-FBF2-7E47-1820-14AE8BF8B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3D2A4F-DBD3-E957-035A-3A43AA5F9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28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76688-0038-E809-067C-44430588A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196F1C-40F5-BABD-6DCB-ED713ED8A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951F5-72EA-CF81-ABCE-D212BCB40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0A0178-E35D-87AB-EB74-B78AC92E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44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4DB5DB-CF3E-AEE9-847E-FE9DF2D77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1A2FC0-A254-390C-A2C1-735DCFA49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1FF75C-8C6F-3C88-E4EA-2EC6E0D05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98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C23DC-2A54-8FC0-B117-8B5BC292D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90D84-D4C3-83A1-33A4-40E0D02C8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F8A0CB-DE08-5C0D-25E1-57445BF652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956BC-9D1E-2934-DC52-7757234FA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9E9DC1-0C14-A4AB-9CE8-328C8EB50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92A364-D3E8-AB3E-75D7-CCD5EBA5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62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A117B-E383-2E4F-F749-A34E22C92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DE34B7-2EFE-FB3B-6CCD-73BF4CF27E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5C900B-43E3-895B-90CC-96A0469E4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BB3626-0889-EC0B-00A5-4C30EADA5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C4D44B-22B6-3F31-B34A-A391E4FBF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42286-9241-EE9C-7120-152EDAFE4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850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2EB906-7548-179A-B2DA-96448D391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04EF55-D046-28EB-21C1-4A16D1FF83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B67FA-B130-75FF-C7DF-A968DED79D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8E969-1504-4FDE-888C-9C5BD550B822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B79D8-BB70-9F3F-8006-B30C6E36D2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7A77A-A294-D868-3515-6A2AB81B0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D0970-1CF4-4254-878D-2453D9C9FA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0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s://spb.clemson.edu/" TargetMode="External"/><Relationship Id="rId7" Type="http://schemas.openxmlformats.org/officeDocument/2006/relationships/image" Target="../media/image23.png"/><Relationship Id="rId2" Type="http://schemas.openxmlformats.org/officeDocument/2006/relationships/hyperlink" Target="http://southernforesthealth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s://entnemdept.ufl.edu/creatures/trees/southern_pine_beetle.htm" TargetMode="External"/><Relationship Id="rId4" Type="http://schemas.openxmlformats.org/officeDocument/2006/relationships/hyperlink" Target="https://www.invasivespeciescentre.ca/invasive-species/meet-the-species/invasive-insects/southern-pine-beetle/" TargetMode="External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E3B2015-BE3F-7D7B-D66A-7493E793B2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09854" y="3731755"/>
            <a:ext cx="5799031" cy="2810107"/>
          </a:xfrm>
        </p:spPr>
        <p:txBody>
          <a:bodyPr>
            <a:normAutofit/>
          </a:bodyPr>
          <a:lstStyle/>
          <a:p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Dendroctonus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frontalis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SPB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Destructive pest of southern pine forests</a:t>
            </a:r>
            <a:r>
              <a:rPr lang="en-US" sz="28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3D71D6-9360-59A6-0241-61C6A04951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63" t="13659" r="12465" b="6560"/>
          <a:stretch/>
        </p:blipFill>
        <p:spPr>
          <a:xfrm>
            <a:off x="0" y="2712037"/>
            <a:ext cx="6096000" cy="41112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4408E7-4385-0F5D-CF3E-FE275F88D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45" y="177726"/>
            <a:ext cx="3639627" cy="682811"/>
          </a:xfrm>
          <a:prstGeom prst="rect">
            <a:avLst/>
          </a:prstGeom>
        </p:spPr>
      </p:pic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DC801377-098D-6F93-6BFA-FAD4B0C03B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233" y="105036"/>
            <a:ext cx="3832086" cy="82819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03730C-A792-63E8-DC5E-B35923ED2354}"/>
              </a:ext>
            </a:extLst>
          </p:cNvPr>
          <p:cNvSpPr/>
          <p:nvPr/>
        </p:nvSpPr>
        <p:spPr>
          <a:xfrm>
            <a:off x="0" y="963438"/>
            <a:ext cx="12192000" cy="1731146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5AD8E3-E6DE-B4BA-5C25-CD105A1A2C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545" y="1122363"/>
            <a:ext cx="11942619" cy="1436110"/>
          </a:xfrm>
        </p:spPr>
        <p:txBody>
          <a:bodyPr>
            <a:normAutofit/>
          </a:bodyPr>
          <a:lstStyle/>
          <a:p>
            <a:r>
              <a:rPr lang="en-US" sz="7200" dirty="0">
                <a:latin typeface="Arial Black" panose="020B0A04020102020204" pitchFamily="34" charset="0"/>
              </a:rPr>
              <a:t>Southern Pine Beetle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64E961-B3A5-9F95-CE85-864ECCE72CA2}"/>
              </a:ext>
            </a:extLst>
          </p:cNvPr>
          <p:cNvSpPr txBox="1"/>
          <p:nvPr/>
        </p:nvSpPr>
        <p:spPr>
          <a:xfrm>
            <a:off x="0" y="6627168"/>
            <a:ext cx="136553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 Bertone, NC State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981F6E-39E7-C9C3-E59E-359408CE7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6411" y="34706"/>
            <a:ext cx="806886" cy="89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0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5" y="2328624"/>
            <a:ext cx="7471798" cy="351745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SPB can infest any species of pine within its distribution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Loblolly pine (</a:t>
            </a:r>
            <a:r>
              <a:rPr lang="en-US" sz="2500" i="1" dirty="0">
                <a:latin typeface="Arial" panose="020B0604020202020204" pitchFamily="34" charset="0"/>
                <a:cs typeface="Arial" panose="020B0604020202020204" pitchFamily="34" charset="0"/>
              </a:rPr>
              <a:t>Pinus </a:t>
            </a:r>
            <a:r>
              <a:rPr lang="en-US" sz="2500" i="1" dirty="0" err="1">
                <a:latin typeface="Arial" panose="020B0604020202020204" pitchFamily="34" charset="0"/>
                <a:cs typeface="Arial" panose="020B0604020202020204" pitchFamily="34" charset="0"/>
              </a:rPr>
              <a:t>taeda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) and shortleaf pine (</a:t>
            </a:r>
            <a:r>
              <a:rPr lang="en-US" sz="2500" i="1" dirty="0">
                <a:latin typeface="Arial" panose="020B0604020202020204" pitchFamily="34" charset="0"/>
                <a:cs typeface="Arial" panose="020B0604020202020204" pitchFamily="34" charset="0"/>
              </a:rPr>
              <a:t>P. echinate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) = most common hosts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Slash pine (</a:t>
            </a:r>
            <a:r>
              <a:rPr lang="en-US" sz="2500" i="1" dirty="0">
                <a:latin typeface="Arial" panose="020B0604020202020204" pitchFamily="34" charset="0"/>
                <a:cs typeface="Arial" panose="020B0604020202020204" pitchFamily="34" charset="0"/>
              </a:rPr>
              <a:t>P. </a:t>
            </a:r>
            <a:r>
              <a:rPr lang="en-US" sz="2500" i="1" dirty="0" err="1">
                <a:latin typeface="Arial" panose="020B0604020202020204" pitchFamily="34" charset="0"/>
                <a:cs typeface="Arial" panose="020B0604020202020204" pitchFamily="34" charset="0"/>
              </a:rPr>
              <a:t>elliottii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) and longleaf pine (</a:t>
            </a:r>
            <a:r>
              <a:rPr lang="en-US" sz="2500" i="1" dirty="0">
                <a:latin typeface="Arial" panose="020B0604020202020204" pitchFamily="34" charset="0"/>
                <a:cs typeface="Arial" panose="020B0604020202020204" pitchFamily="34" charset="0"/>
              </a:rPr>
              <a:t>P. palustris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) are more resistant to SPB but still susceptible to attack 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Hosts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BD5057-FF68-5AD6-4C89-2CE96ACED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6787" y="1497954"/>
            <a:ext cx="3767858" cy="50238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933EEF-AB30-AA62-BD1C-4FA8635C6362}"/>
              </a:ext>
            </a:extLst>
          </p:cNvPr>
          <p:cNvSpPr txBox="1"/>
          <p:nvPr/>
        </p:nvSpPr>
        <p:spPr>
          <a:xfrm>
            <a:off x="8146787" y="6521764"/>
            <a:ext cx="171332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David Stephens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</a:p>
        </p:txBody>
      </p:sp>
    </p:spTree>
    <p:extLst>
      <p:ext uri="{BB962C8B-B14F-4D97-AF65-F5344CB8AC3E}">
        <p14:creationId xmlns:p14="http://schemas.microsoft.com/office/powerpoint/2010/main" val="2533917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Signs &amp; Damage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0EE788-E5E0-D2F2-453D-3E9FD055A330}"/>
              </a:ext>
            </a:extLst>
          </p:cNvPr>
          <p:cNvSpPr txBox="1"/>
          <p:nvPr/>
        </p:nvSpPr>
        <p:spPr>
          <a:xfrm>
            <a:off x="179033" y="2068069"/>
            <a:ext cx="831403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Pitch tubes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Resin masses similar in appearance to popcorn on the outer bark of host trees, predominantly located in the bark fissures (cracks and crevices) versus on the bark plates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Initial beetle attacks typically do not overcome tree defenses – mass production of resin = beetles ‘pitched out’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4627C4-2D5D-B29C-88EE-00C91E595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316" y="1490783"/>
            <a:ext cx="3527645" cy="52708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BB335D-A324-5469-B7F1-74A4E6773C83}"/>
              </a:ext>
            </a:extLst>
          </p:cNvPr>
          <p:cNvSpPr txBox="1"/>
          <p:nvPr/>
        </p:nvSpPr>
        <p:spPr>
          <a:xfrm>
            <a:off x="8547316" y="6530829"/>
            <a:ext cx="274320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Erich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USDA Forest Service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</a:p>
        </p:txBody>
      </p:sp>
    </p:spTree>
    <p:extLst>
      <p:ext uri="{BB962C8B-B14F-4D97-AF65-F5344CB8AC3E}">
        <p14:creationId xmlns:p14="http://schemas.microsoft.com/office/powerpoint/2010/main" val="3841913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Signs &amp; Damage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0EE788-E5E0-D2F2-453D-3E9FD055A330}"/>
              </a:ext>
            </a:extLst>
          </p:cNvPr>
          <p:cNvSpPr txBox="1"/>
          <p:nvPr/>
        </p:nvSpPr>
        <p:spPr>
          <a:xfrm>
            <a:off x="108002" y="2438168"/>
            <a:ext cx="795020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Pitch tubes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If enough beetles attack, host defenses can be overcome as resin production slows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Occur from ground level up to 20m (60ft)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May not develop on trees weakened or damaged before attack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FC7FC0-7BEC-F90B-6D51-24EB49F26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896" y="1454818"/>
            <a:ext cx="3904071" cy="51983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55325A-C0BD-0CE0-CE52-9921B6F8FBE0}"/>
              </a:ext>
            </a:extLst>
          </p:cNvPr>
          <p:cNvSpPr txBox="1"/>
          <p:nvPr/>
        </p:nvSpPr>
        <p:spPr>
          <a:xfrm>
            <a:off x="8129239" y="6405136"/>
            <a:ext cx="186273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David Coyle, Clemson University</a:t>
            </a:r>
          </a:p>
        </p:txBody>
      </p:sp>
    </p:spTree>
    <p:extLst>
      <p:ext uri="{BB962C8B-B14F-4D97-AF65-F5344CB8AC3E}">
        <p14:creationId xmlns:p14="http://schemas.microsoft.com/office/powerpoint/2010/main" val="5708516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846661"/>
            <a:ext cx="5369360" cy="4647885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S-shaped galleries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Female beetles create winding, serpentine galleries that overlap each other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Galleries packed with boring dust and frass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Located in the inner bark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Overlapping galleries girdle the host tree leading to tree mortality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Signs &amp; Damage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773E77-592F-A9AE-42F0-0C9040C7A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499" y="1728439"/>
            <a:ext cx="6390468" cy="47928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AAD74F-7CBB-9472-A7CE-AE758AFD58BB}"/>
              </a:ext>
            </a:extLst>
          </p:cNvPr>
          <p:cNvSpPr txBox="1"/>
          <p:nvPr/>
        </p:nvSpPr>
        <p:spPr>
          <a:xfrm>
            <a:off x="5622499" y="6290458"/>
            <a:ext cx="186273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David Coyle, Clemson University</a:t>
            </a:r>
          </a:p>
        </p:txBody>
      </p:sp>
    </p:spTree>
    <p:extLst>
      <p:ext uri="{BB962C8B-B14F-4D97-AF65-F5344CB8AC3E}">
        <p14:creationId xmlns:p14="http://schemas.microsoft.com/office/powerpoint/2010/main" val="2528458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445" y="3078102"/>
            <a:ext cx="7104662" cy="2073761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Exit Holes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Re-emerging and newly emerging brood adults create exit holes about 1mm in diameter on the bark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Signs &amp; Damage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DD3A0E-601A-8141-AEB9-9BE350008B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5"/>
          <a:stretch/>
        </p:blipFill>
        <p:spPr>
          <a:xfrm>
            <a:off x="7764351" y="1481418"/>
            <a:ext cx="4150204" cy="52397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F41C7F-D0FB-5A4A-1E5A-87B7A79E1970}"/>
              </a:ext>
            </a:extLst>
          </p:cNvPr>
          <p:cNvSpPr txBox="1"/>
          <p:nvPr/>
        </p:nvSpPr>
        <p:spPr>
          <a:xfrm>
            <a:off x="7764351" y="6490298"/>
            <a:ext cx="324810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Ronald Billings, Texas A&amp;M Forest Service, bugwood.org</a:t>
            </a:r>
          </a:p>
        </p:txBody>
      </p:sp>
    </p:spTree>
    <p:extLst>
      <p:ext uri="{BB962C8B-B14F-4D97-AF65-F5344CB8AC3E}">
        <p14:creationId xmlns:p14="http://schemas.microsoft.com/office/powerpoint/2010/main" val="3094308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489613"/>
            <a:ext cx="5214377" cy="5174165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Discolored Foliage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Needles of infested pines change color from green to yellow to red to brown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Sometimes green needles are dropped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SPB typically infests and kills groups of trees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 discolored foliage and attack pattern creates SPB “spots” allowing for easy monitoring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Signs &amp; Damage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5C7DBA-E4B8-F4ED-E05B-9C2AFC24C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7592" y="1956661"/>
            <a:ext cx="6565270" cy="42400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E5569-69E7-D397-1374-85CD83FB2426}"/>
              </a:ext>
            </a:extLst>
          </p:cNvPr>
          <p:cNvSpPr txBox="1"/>
          <p:nvPr/>
        </p:nvSpPr>
        <p:spPr>
          <a:xfrm>
            <a:off x="5527592" y="5965899"/>
            <a:ext cx="314901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Ronald Billings, Texas A&amp;M Forest Service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</a:p>
        </p:txBody>
      </p:sp>
    </p:spTree>
    <p:extLst>
      <p:ext uri="{BB962C8B-B14F-4D97-AF65-F5344CB8AC3E}">
        <p14:creationId xmlns:p14="http://schemas.microsoft.com/office/powerpoint/2010/main" val="1035298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177" y="1862443"/>
            <a:ext cx="11409645" cy="449961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SPB causes significant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economic impacts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2011 study estimates a timber production loss of $43 million per year and a $1.2 billion loss over 28 years (Pye et al.)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Losses are more during years of outbreak.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Alabama for example estimates a loss of 60,000 pines a year = $800,000 impact (Alabama Forestry Commission) 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Ecological impacts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– decreasing habitat and food sources for wildlife including birds such as the endangered red cockaded woodpecker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</a:t>
            </a:r>
          </a:p>
        </p:txBody>
      </p:sp>
    </p:spTree>
    <p:extLst>
      <p:ext uri="{BB962C8B-B14F-4D97-AF65-F5344CB8AC3E}">
        <p14:creationId xmlns:p14="http://schemas.microsoft.com/office/powerpoint/2010/main" val="1747804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496" y="1550020"/>
            <a:ext cx="11420797" cy="5107257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Strategies to prevent SPB attacks: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Maintain proper tree stocking/density/spacing!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Basal area (BA) below 80 – great, 80 to 120 – OK, over 120 – not good. Spacing of &gt;20-25 ft among tree stems – great, 18-20 – good, less than 18 ft – not good</a:t>
            </a: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Plant trees in suitable site conditions &amp; minimize stress to current pines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Remove severely damaged pines to prevent attracting SPB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Insecticides rarely used but can be effective for high value trees (bifenthrin prophylactic bark spray or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emamectin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benzoate prophylactic injection)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Prevention</a:t>
            </a:r>
          </a:p>
        </p:txBody>
      </p:sp>
    </p:spTree>
    <p:extLst>
      <p:ext uri="{BB962C8B-B14F-4D97-AF65-F5344CB8AC3E}">
        <p14:creationId xmlns:p14="http://schemas.microsoft.com/office/powerpoint/2010/main" val="3652888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888" y="1990433"/>
            <a:ext cx="8822566" cy="4438186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Management begins with monitoring, detection and evaluation of SPB infestations = funnel traps and aerial surveys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Remove infested trees and buffer of uninfested trees through cut and remove (best) or utilize cut and leave during hot summer months on spots which are small (&lt;50 infested trees), difficult to access, or unmerchantable.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control – native checkered beetles (</a:t>
            </a:r>
            <a:r>
              <a:rPr lang="en-US" sz="2600" i="1" dirty="0" err="1">
                <a:latin typeface="Arial" panose="020B0604020202020204" pitchFamily="34" charset="0"/>
                <a:cs typeface="Arial" panose="020B0604020202020204" pitchFamily="34" charset="0"/>
              </a:rPr>
              <a:t>Thanasimus</a:t>
            </a:r>
            <a:r>
              <a:rPr lang="en-US" sz="2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>
                <a:latin typeface="Arial" panose="020B0604020202020204" pitchFamily="34" charset="0"/>
                <a:cs typeface="Arial" panose="020B0604020202020204" pitchFamily="34" charset="0"/>
              </a:rPr>
              <a:t>dubius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) are a predator for SPB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5B672C-C3C0-AC52-D67B-43DC8A787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180" y="1307070"/>
            <a:ext cx="2659820" cy="55509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7D6183-CCA1-C49E-4CC6-55F4618BCCC2}"/>
              </a:ext>
            </a:extLst>
          </p:cNvPr>
          <p:cNvSpPr txBox="1"/>
          <p:nvPr/>
        </p:nvSpPr>
        <p:spPr>
          <a:xfrm>
            <a:off x="9532180" y="6627168"/>
            <a:ext cx="172003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Natasha Wright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</a:p>
        </p:txBody>
      </p:sp>
    </p:spTree>
    <p:extLst>
      <p:ext uri="{BB962C8B-B14F-4D97-AF65-F5344CB8AC3E}">
        <p14:creationId xmlns:p14="http://schemas.microsoft.com/office/powerpoint/2010/main" val="2261835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175" y="1547976"/>
            <a:ext cx="9492792" cy="478387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Southern Regional Extension Forestry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http://southernforesthealth.net/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Southern Pine Beetle Information Center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  <a:hlinkClick r:id="rId3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https://spb.clemson.edu/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Invasive Species Center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https://www.invasivespeciescentre.ca/invasive-species/meet-the-species/invasive-insects/southern-pine-beetle/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University of Florida Entomology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5"/>
              </a:rPr>
              <a:t>https://entnemdept.ufl.edu/creatures/trees/southern_pine_beetle.htm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Resources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F607F4-DD2C-2DC5-0F9C-0B304BAB4F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324" y="1474044"/>
            <a:ext cx="960633" cy="819363"/>
          </a:xfrm>
          <a:prstGeom prst="rect">
            <a:avLst/>
          </a:prstGeom>
        </p:spPr>
      </p:pic>
      <p:pic>
        <p:nvPicPr>
          <p:cNvPr id="2050" name="Picture 2" descr="Southern Pine Beetle Information Center">
            <a:extLst>
              <a:ext uri="{FF2B5EF4-FFF2-40B4-BE49-F238E27FC236}">
                <a16:creationId xmlns:a16="http://schemas.microsoft.com/office/drawing/2014/main" id="{5412E6B4-49DA-7C88-6620-85A4EE2CF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63" y="2720917"/>
            <a:ext cx="1754008" cy="92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nvasive Species Centre logo">
            <a:extLst>
              <a:ext uri="{FF2B5EF4-FFF2-40B4-BE49-F238E27FC236}">
                <a16:creationId xmlns:a16="http://schemas.microsoft.com/office/drawing/2014/main" id="{0F106A3E-F72B-1A70-3690-32A93F4E1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03" y="3939913"/>
            <a:ext cx="917801" cy="93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UNIVERSITY OF FLORIDA ENTOMOLOGY AND NEMATOLOGY DEPARTMENT">
            <a:extLst>
              <a:ext uri="{FF2B5EF4-FFF2-40B4-BE49-F238E27FC236}">
                <a16:creationId xmlns:a16="http://schemas.microsoft.com/office/drawing/2014/main" id="{7AB1667A-E0E1-2366-4DAF-CBCF521F0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7" y="5513604"/>
            <a:ext cx="2191445" cy="70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2AC2EB-966D-C9D8-EEF6-C5673CA07D61}"/>
              </a:ext>
            </a:extLst>
          </p:cNvPr>
          <p:cNvSpPr txBox="1"/>
          <p:nvPr/>
        </p:nvSpPr>
        <p:spPr>
          <a:xfrm>
            <a:off x="1438273" y="6405219"/>
            <a:ext cx="9315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* Created by Katy Crout Moretti &amp; David Coyle (Clemson University); Reviewed by Jim Meeker (US Forest Service)</a:t>
            </a:r>
          </a:p>
        </p:txBody>
      </p:sp>
    </p:spTree>
    <p:extLst>
      <p:ext uri="{BB962C8B-B14F-4D97-AF65-F5344CB8AC3E}">
        <p14:creationId xmlns:p14="http://schemas.microsoft.com/office/powerpoint/2010/main" val="668881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5" y="1396047"/>
            <a:ext cx="11833932" cy="54141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SPB is </a:t>
            </a: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NATIVE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to the US and Central America</a:t>
            </a:r>
          </a:p>
          <a:p>
            <a:pPr marL="0" indent="0" algn="ctr"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Historically found in AL, AR, FL, GA, KY, LA, MS, MO, NC, OK, SC, TN, TX, VA, and WV and the more western states of AZ and NM</a:t>
            </a:r>
          </a:p>
          <a:p>
            <a:pPr marL="0" indent="0" algn="ctr"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Due to warmer climates, SPB has spread north into New York and New Jersey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Range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0EC634-92BF-6D90-7E97-FE57CDCA67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6550715" y="3163754"/>
            <a:ext cx="4721500" cy="36463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51BEE5-2AE4-867F-FE8E-5A6C53782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898" y="3163754"/>
            <a:ext cx="4797102" cy="36463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04DB97-92CB-492F-ACDC-3A2D9BB66A2D}"/>
              </a:ext>
            </a:extLst>
          </p:cNvPr>
          <p:cNvSpPr txBox="1"/>
          <p:nvPr/>
        </p:nvSpPr>
        <p:spPr>
          <a:xfrm>
            <a:off x="1298898" y="6577941"/>
            <a:ext cx="185604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Pinelands Preservation Alliance</a:t>
            </a:r>
          </a:p>
        </p:txBody>
      </p:sp>
    </p:spTree>
    <p:extLst>
      <p:ext uri="{BB962C8B-B14F-4D97-AF65-F5344CB8AC3E}">
        <p14:creationId xmlns:p14="http://schemas.microsoft.com/office/powerpoint/2010/main" val="271262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638" y="1771088"/>
            <a:ext cx="3367055" cy="4577354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Shiny, pearly white color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Oval shape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Around 1.5 mm long, 1 mm wide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Laid along galleries in single egg niches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Hatch in 3 to 34 days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Eggs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B7748F-8AE3-764C-6B17-9A36A1A2CB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82"/>
          <a:stretch/>
        </p:blipFill>
        <p:spPr>
          <a:xfrm>
            <a:off x="3824868" y="1438894"/>
            <a:ext cx="6200078" cy="52309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44246D-5FB0-9B41-9DD7-D808EEAC2224}"/>
              </a:ext>
            </a:extLst>
          </p:cNvPr>
          <p:cNvSpPr txBox="1"/>
          <p:nvPr/>
        </p:nvSpPr>
        <p:spPr>
          <a:xfrm>
            <a:off x="3824868" y="6439029"/>
            <a:ext cx="201837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USDA Forest Service, bugwood.org </a:t>
            </a:r>
          </a:p>
        </p:txBody>
      </p:sp>
      <p:pic>
        <p:nvPicPr>
          <p:cNvPr id="8" name="Picture 7" descr="Close-up of a pen pointing at a carved wood surface&#10;&#10;Description automatically generated">
            <a:extLst>
              <a:ext uri="{FF2B5EF4-FFF2-40B4-BE49-F238E27FC236}">
                <a16:creationId xmlns:a16="http://schemas.microsoft.com/office/drawing/2014/main" id="{5FB9313C-CBCF-A42F-2D63-E02838A116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019" y="1438893"/>
            <a:ext cx="3478218" cy="52309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22B249-FCA5-ECC2-5D4B-AB38750BD4C0}"/>
              </a:ext>
            </a:extLst>
          </p:cNvPr>
          <p:cNvSpPr txBox="1"/>
          <p:nvPr/>
        </p:nvSpPr>
        <p:spPr>
          <a:xfrm>
            <a:off x="8419170" y="6439028"/>
            <a:ext cx="288816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Erich G.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USDA Forest Service, bugwood.org </a:t>
            </a:r>
          </a:p>
        </p:txBody>
      </p:sp>
    </p:spTree>
    <p:extLst>
      <p:ext uri="{BB962C8B-B14F-4D97-AF65-F5344CB8AC3E}">
        <p14:creationId xmlns:p14="http://schemas.microsoft.com/office/powerpoint/2010/main" val="1892602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278" y="2250689"/>
            <a:ext cx="5218157" cy="3897481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Crescent shaped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Wrinkled white body with reddish brown head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Legless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2-7 mm long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Four instars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Larval stage lasts 15 to 40 days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Larvae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8E6B08-817C-6EFD-C240-49D6AF9B0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796" y="2002612"/>
            <a:ext cx="6408171" cy="42609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A8EECC-1745-99B4-DBC6-12C06323516F}"/>
              </a:ext>
            </a:extLst>
          </p:cNvPr>
          <p:cNvSpPr txBox="1"/>
          <p:nvPr/>
        </p:nvSpPr>
        <p:spPr>
          <a:xfrm>
            <a:off x="5604796" y="6032754"/>
            <a:ext cx="288816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Erich G.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USDA Forest Service, bugwood.org </a:t>
            </a:r>
          </a:p>
        </p:txBody>
      </p:sp>
    </p:spTree>
    <p:extLst>
      <p:ext uri="{BB962C8B-B14F-4D97-AF65-F5344CB8AC3E}">
        <p14:creationId xmlns:p14="http://schemas.microsoft.com/office/powerpoint/2010/main" val="3631336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242" y="2657671"/>
            <a:ext cx="5039738" cy="2916229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Yellowish-white color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Similar in appearance to adult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3-4 mm long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Pupal stage lasts 5 to 17 days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Pupae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81A3DB-57C5-1276-3F95-3163BBA86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318" y="1661531"/>
            <a:ext cx="6272440" cy="49085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0949E5-2B3A-B93A-FE78-904348D3C6D9}"/>
              </a:ext>
            </a:extLst>
          </p:cNvPr>
          <p:cNvSpPr txBox="1"/>
          <p:nvPr/>
        </p:nvSpPr>
        <p:spPr>
          <a:xfrm>
            <a:off x="5651318" y="6339210"/>
            <a:ext cx="288816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Erich G.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Vallery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USDA Forest Service, bugwood.org </a:t>
            </a:r>
          </a:p>
        </p:txBody>
      </p:sp>
    </p:spTree>
    <p:extLst>
      <p:ext uri="{BB962C8B-B14F-4D97-AF65-F5344CB8AC3E}">
        <p14:creationId xmlns:p14="http://schemas.microsoft.com/office/powerpoint/2010/main" val="691787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583473"/>
            <a:ext cx="6076801" cy="5151863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Cylindrical body and short legged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Broad and prominent head, clubbed antennae, and rounded rear-end without spines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2-4 mm long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Immature adults = callow color and remain under bark 6 to 14 days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Darken as they mature and cuticle hardens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Dark brown to black color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Adults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328A4C-6A6C-DE4C-2913-17FF717F56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15" t="6799" r="8944" b="4016"/>
          <a:stretch/>
        </p:blipFill>
        <p:spPr>
          <a:xfrm>
            <a:off x="6397613" y="1927897"/>
            <a:ext cx="5615354" cy="44170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2360FD-B75B-F6CF-A406-B36D249B49F3}"/>
              </a:ext>
            </a:extLst>
          </p:cNvPr>
          <p:cNvSpPr txBox="1"/>
          <p:nvPr/>
        </p:nvSpPr>
        <p:spPr>
          <a:xfrm>
            <a:off x="6397613" y="6344913"/>
            <a:ext cx="136674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Matt Bertone, NC State</a:t>
            </a:r>
          </a:p>
        </p:txBody>
      </p:sp>
    </p:spTree>
    <p:extLst>
      <p:ext uri="{BB962C8B-B14F-4D97-AF65-F5344CB8AC3E}">
        <p14:creationId xmlns:p14="http://schemas.microsoft.com/office/powerpoint/2010/main" val="2425656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93" y="2259342"/>
            <a:ext cx="3324386" cy="3050183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Females – have broad, elevated, transverse ridge along anterior pronotum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Morphology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827614-9507-3439-141A-172BB222E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610" y="1548475"/>
            <a:ext cx="5612780" cy="5282617"/>
          </a:xfrm>
          <a:prstGeom prst="rect">
            <a:avLst/>
          </a:prstGeom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72360FD-B75B-F6CF-A406-B36D249B49F3}"/>
              </a:ext>
            </a:extLst>
          </p:cNvPr>
          <p:cNvSpPr txBox="1"/>
          <p:nvPr/>
        </p:nvSpPr>
        <p:spPr>
          <a:xfrm>
            <a:off x="5134529" y="6600260"/>
            <a:ext cx="242062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Demian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Gomez, Texas A&amp;M Forest Service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807A40-6DC3-9221-FEE0-DD7B7D4B623E}"/>
              </a:ext>
            </a:extLst>
          </p:cNvPr>
          <p:cNvSpPr txBox="1"/>
          <p:nvPr/>
        </p:nvSpPr>
        <p:spPr>
          <a:xfrm>
            <a:off x="7261059" y="1362884"/>
            <a:ext cx="786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44645F-A064-7514-CCE1-1641AFAB7F5D}"/>
              </a:ext>
            </a:extLst>
          </p:cNvPr>
          <p:cNvSpPr txBox="1"/>
          <p:nvPr/>
        </p:nvSpPr>
        <p:spPr>
          <a:xfrm>
            <a:off x="4669705" y="1362884"/>
            <a:ext cx="1030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Female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91EE62-BA4E-0EDE-A262-44461CA8FDFE}"/>
              </a:ext>
            </a:extLst>
          </p:cNvPr>
          <p:cNvSpPr txBox="1"/>
          <p:nvPr/>
        </p:nvSpPr>
        <p:spPr>
          <a:xfrm>
            <a:off x="8902390" y="2922886"/>
            <a:ext cx="296986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Males – heads have a distinct notch or frontal groove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8C1A216-69C0-69AA-6EB8-E44A202547D5}"/>
              </a:ext>
            </a:extLst>
          </p:cNvPr>
          <p:cNvSpPr/>
          <p:nvPr/>
        </p:nvSpPr>
        <p:spPr>
          <a:xfrm rot="13579261">
            <a:off x="7282253" y="2672117"/>
            <a:ext cx="2200364" cy="22921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396FCC9-A77C-DB0D-4FA7-9543065E0540}"/>
              </a:ext>
            </a:extLst>
          </p:cNvPr>
          <p:cNvSpPr/>
          <p:nvPr/>
        </p:nvSpPr>
        <p:spPr>
          <a:xfrm rot="20033421">
            <a:off x="2907911" y="2894205"/>
            <a:ext cx="1938563" cy="25537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737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group of bugs and beetles&#10;&#10;Description automatically generated with medium confidence">
            <a:extLst>
              <a:ext uri="{FF2B5EF4-FFF2-40B4-BE49-F238E27FC236}">
                <a16:creationId xmlns:a16="http://schemas.microsoft.com/office/drawing/2014/main" id="{4A5C2EE9-25E5-F5DF-3DAE-DBF0A928BC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908" y="1730476"/>
            <a:ext cx="5166118" cy="4789423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DEFCC6-BC70-29BE-C659-021A1B5E9B3B}"/>
              </a:ext>
            </a:extLst>
          </p:cNvPr>
          <p:cNvSpPr txBox="1"/>
          <p:nvPr/>
        </p:nvSpPr>
        <p:spPr>
          <a:xfrm>
            <a:off x="7883913" y="6557596"/>
            <a:ext cx="324810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Ronald Billings, Texas A&amp;M Forest Service, bugwood.org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20908B-6579-BA21-4F45-3F328D7303EB}"/>
              </a:ext>
            </a:extLst>
          </p:cNvPr>
          <p:cNvSpPr txBox="1"/>
          <p:nvPr/>
        </p:nvSpPr>
        <p:spPr>
          <a:xfrm>
            <a:off x="100974" y="2081705"/>
            <a:ext cx="69688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SPB life cycle = 26-54 days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Multiple generations per year (1-9), dependent on climate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Female beetles select a host tree, and initiates attack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bore into host tree and release pheromones to attract more SPB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Females create S-shaped egg galleries and males follow behind to pack galleries with frass</a:t>
            </a:r>
          </a:p>
        </p:txBody>
      </p:sp>
    </p:spTree>
    <p:extLst>
      <p:ext uri="{BB962C8B-B14F-4D97-AF65-F5344CB8AC3E}">
        <p14:creationId xmlns:p14="http://schemas.microsoft.com/office/powerpoint/2010/main" val="3979212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FEEAC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Southern Pine Beetle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8AEF88-17E0-7F52-1315-F13F388E6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921" y="1929760"/>
            <a:ext cx="6783045" cy="44433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39E69A-1B82-813E-6166-53923FAC8503}"/>
              </a:ext>
            </a:extLst>
          </p:cNvPr>
          <p:cNvSpPr txBox="1"/>
          <p:nvPr/>
        </p:nvSpPr>
        <p:spPr>
          <a:xfrm>
            <a:off x="5229921" y="6373156"/>
            <a:ext cx="268874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USDA Forest Service – Region 8, bugwood.org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D8696A-69AC-8A53-4550-94DB03BBE3EC}"/>
              </a:ext>
            </a:extLst>
          </p:cNvPr>
          <p:cNvSpPr txBox="1"/>
          <p:nvPr/>
        </p:nvSpPr>
        <p:spPr>
          <a:xfrm>
            <a:off x="179033" y="2187395"/>
            <a:ext cx="496167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Larvae feed on inner bark and bore galleries – perpendicular to egg galleries 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Larvae bore toward outer bark to pupate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New adults bore out of host, fly to attack a new host tree, and start the process over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176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17996</TotalTime>
  <Words>1118</Words>
  <Application>Microsoft Office PowerPoint</Application>
  <PresentationFormat>Widescreen</PresentationFormat>
  <Paragraphs>145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Office Theme</vt:lpstr>
      <vt:lpstr>Southern Pine Beetle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Katy Elizabeth Crout</dc:creator>
  <cp:lastModifiedBy>Katy Crout</cp:lastModifiedBy>
  <cp:revision>1</cp:revision>
  <dcterms:created xsi:type="dcterms:W3CDTF">2024-01-04T20:35:36Z</dcterms:created>
  <dcterms:modified xsi:type="dcterms:W3CDTF">2024-07-17T02:37:02Z</dcterms:modified>
</cp:coreProperties>
</file>