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64" r:id="rId4"/>
    <p:sldId id="258" r:id="rId5"/>
    <p:sldId id="265" r:id="rId6"/>
    <p:sldId id="259" r:id="rId7"/>
    <p:sldId id="260" r:id="rId8"/>
    <p:sldId id="261" r:id="rId9"/>
    <p:sldId id="262" r:id="rId10"/>
    <p:sldId id="266" r:id="rId11"/>
    <p:sldId id="26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9E7"/>
    <a:srgbClr val="FED6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DEA9EC-884C-450C-AF0F-4F0EAC6656B2}" v="42" dt="2025-03-31T19:27:44.8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82" d="100"/>
          <a:sy n="82" d="100"/>
        </p:scale>
        <p:origin x="89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y Elizabeth Crout Moretti" userId="c2539806-68ef-4c2b-9689-e3b4ab591f97" providerId="ADAL" clId="{FADEA9EC-884C-450C-AF0F-4F0EAC6656B2}"/>
    <pc:docChg chg="undo custSel addSld modSld">
      <pc:chgData name="Katy Elizabeth Crout Moretti" userId="c2539806-68ef-4c2b-9689-e3b4ab591f97" providerId="ADAL" clId="{FADEA9EC-884C-450C-AF0F-4F0EAC6656B2}" dt="2025-05-29T19:12:22.345" v="6694" actId="20577"/>
      <pc:docMkLst>
        <pc:docMk/>
      </pc:docMkLst>
      <pc:sldChg chg="addSp delSp modSp mod">
        <pc:chgData name="Katy Elizabeth Crout Moretti" userId="c2539806-68ef-4c2b-9689-e3b4ab591f97" providerId="ADAL" clId="{FADEA9EC-884C-450C-AF0F-4F0EAC6656B2}" dt="2025-03-31T18:53:33.942" v="6426" actId="20577"/>
        <pc:sldMkLst>
          <pc:docMk/>
          <pc:sldMk cId="3212457710" sldId="256"/>
        </pc:sldMkLst>
        <pc:spChg chg="mod">
          <ac:chgData name="Katy Elizabeth Crout Moretti" userId="c2539806-68ef-4c2b-9689-e3b4ab591f97" providerId="ADAL" clId="{FADEA9EC-884C-450C-AF0F-4F0EAC6656B2}" dt="2025-03-31T18:53:33.942" v="6426" actId="20577"/>
          <ac:spMkLst>
            <pc:docMk/>
            <pc:sldMk cId="3212457710" sldId="256"/>
            <ac:spMk id="3" creationId="{8E90D994-A276-FA68-BFAA-26C7356CEFC5}"/>
          </ac:spMkLst>
        </pc:spChg>
      </pc:sldChg>
      <pc:sldChg chg="addSp modSp new mod">
        <pc:chgData name="Katy Elizabeth Crout Moretti" userId="c2539806-68ef-4c2b-9689-e3b4ab591f97" providerId="ADAL" clId="{FADEA9EC-884C-450C-AF0F-4F0EAC6656B2}" dt="2025-03-31T18:53:52.580" v="6427" actId="20577"/>
        <pc:sldMkLst>
          <pc:docMk/>
          <pc:sldMk cId="25812697" sldId="257"/>
        </pc:sldMkLst>
        <pc:spChg chg="mod">
          <ac:chgData name="Katy Elizabeth Crout Moretti" userId="c2539806-68ef-4c2b-9689-e3b4ab591f97" providerId="ADAL" clId="{FADEA9EC-884C-450C-AF0F-4F0EAC6656B2}" dt="2025-03-31T18:53:52.580" v="6427" actId="20577"/>
          <ac:spMkLst>
            <pc:docMk/>
            <pc:sldMk cId="25812697" sldId="257"/>
            <ac:spMk id="3" creationId="{4A3ABB89-438F-D391-17BC-C813ECCA1A4D}"/>
          </ac:spMkLst>
        </pc:spChg>
      </pc:sldChg>
      <pc:sldChg chg="addSp modSp add mod modNotesTx">
        <pc:chgData name="Katy Elizabeth Crout Moretti" userId="c2539806-68ef-4c2b-9689-e3b4ab591f97" providerId="ADAL" clId="{FADEA9EC-884C-450C-AF0F-4F0EAC6656B2}" dt="2025-03-31T19:34:02.535" v="6693" actId="20577"/>
        <pc:sldMkLst>
          <pc:docMk/>
          <pc:sldMk cId="3476180286" sldId="258"/>
        </pc:sldMkLst>
        <pc:spChg chg="add mod">
          <ac:chgData name="Katy Elizabeth Crout Moretti" userId="c2539806-68ef-4c2b-9689-e3b4ab591f97" providerId="ADAL" clId="{FADEA9EC-884C-450C-AF0F-4F0EAC6656B2}" dt="2025-03-31T19:03:02.110" v="6488" actId="1076"/>
          <ac:spMkLst>
            <pc:docMk/>
            <pc:sldMk cId="3476180286" sldId="258"/>
            <ac:spMk id="8" creationId="{54E582B4-4543-CDB4-A475-F64E8567C2B3}"/>
          </ac:spMkLst>
        </pc:spChg>
        <pc:spChg chg="add mod">
          <ac:chgData name="Katy Elizabeth Crout Moretti" userId="c2539806-68ef-4c2b-9689-e3b4ab591f97" providerId="ADAL" clId="{FADEA9EC-884C-450C-AF0F-4F0EAC6656B2}" dt="2025-03-31T19:00:12.702" v="6486" actId="1076"/>
          <ac:spMkLst>
            <pc:docMk/>
            <pc:sldMk cId="3476180286" sldId="258"/>
            <ac:spMk id="9" creationId="{690C13B1-7DE5-D7CB-CF4D-E755CB09FDBC}"/>
          </ac:spMkLst>
        </pc:spChg>
        <pc:spChg chg="add mod">
          <ac:chgData name="Katy Elizabeth Crout Moretti" userId="c2539806-68ef-4c2b-9689-e3b4ab591f97" providerId="ADAL" clId="{FADEA9EC-884C-450C-AF0F-4F0EAC6656B2}" dt="2025-03-31T19:00:07.577" v="6485" actId="1076"/>
          <ac:spMkLst>
            <pc:docMk/>
            <pc:sldMk cId="3476180286" sldId="258"/>
            <ac:spMk id="10" creationId="{34BC910E-6140-7C1C-807A-36D98F3E2932}"/>
          </ac:spMkLst>
        </pc:spChg>
        <pc:picChg chg="add mod modCrop">
          <ac:chgData name="Katy Elizabeth Crout Moretti" userId="c2539806-68ef-4c2b-9689-e3b4ab591f97" providerId="ADAL" clId="{FADEA9EC-884C-450C-AF0F-4F0EAC6656B2}" dt="2025-03-31T18:59:45.137" v="6480" actId="1076"/>
          <ac:picMkLst>
            <pc:docMk/>
            <pc:sldMk cId="3476180286" sldId="258"/>
            <ac:picMk id="5" creationId="{FDA7E894-5D26-A677-2778-DD70297E1934}"/>
          </ac:picMkLst>
        </pc:picChg>
        <pc:picChg chg="add mod">
          <ac:chgData name="Katy Elizabeth Crout Moretti" userId="c2539806-68ef-4c2b-9689-e3b4ab591f97" providerId="ADAL" clId="{FADEA9EC-884C-450C-AF0F-4F0EAC6656B2}" dt="2025-03-31T19:02:54.528" v="6487" actId="14100"/>
          <ac:picMkLst>
            <pc:docMk/>
            <pc:sldMk cId="3476180286" sldId="258"/>
            <ac:picMk id="7" creationId="{9332EB34-AF49-67D4-C3BB-87F0BDC82737}"/>
          </ac:picMkLst>
        </pc:picChg>
      </pc:sldChg>
      <pc:sldChg chg="addSp modSp add mod">
        <pc:chgData name="Katy Elizabeth Crout Moretti" userId="c2539806-68ef-4c2b-9689-e3b4ab591f97" providerId="ADAL" clId="{FADEA9EC-884C-450C-AF0F-4F0EAC6656B2}" dt="2025-02-20T20:23:50.870" v="4003" actId="1076"/>
        <pc:sldMkLst>
          <pc:docMk/>
          <pc:sldMk cId="388958503" sldId="259"/>
        </pc:sldMkLst>
      </pc:sldChg>
      <pc:sldChg chg="modSp add mod modNotesTx">
        <pc:chgData name="Katy Elizabeth Crout Moretti" userId="c2539806-68ef-4c2b-9689-e3b4ab591f97" providerId="ADAL" clId="{FADEA9EC-884C-450C-AF0F-4F0EAC6656B2}" dt="2025-03-31T19:28:44.073" v="6609" actId="20577"/>
        <pc:sldMkLst>
          <pc:docMk/>
          <pc:sldMk cId="2643307524" sldId="260"/>
        </pc:sldMkLst>
      </pc:sldChg>
      <pc:sldChg chg="modSp add mod">
        <pc:chgData name="Katy Elizabeth Crout Moretti" userId="c2539806-68ef-4c2b-9689-e3b4ab591f97" providerId="ADAL" clId="{FADEA9EC-884C-450C-AF0F-4F0EAC6656B2}" dt="2025-03-31T19:30:26.559" v="6630" actId="1076"/>
        <pc:sldMkLst>
          <pc:docMk/>
          <pc:sldMk cId="2584684111" sldId="261"/>
        </pc:sldMkLst>
        <pc:spChg chg="mod">
          <ac:chgData name="Katy Elizabeth Crout Moretti" userId="c2539806-68ef-4c2b-9689-e3b4ab591f97" providerId="ADAL" clId="{FADEA9EC-884C-450C-AF0F-4F0EAC6656B2}" dt="2025-03-31T19:30:26.559" v="6630" actId="1076"/>
          <ac:spMkLst>
            <pc:docMk/>
            <pc:sldMk cId="2584684111" sldId="261"/>
            <ac:spMk id="3" creationId="{4A3ABB89-438F-D391-17BC-C813ECCA1A4D}"/>
          </ac:spMkLst>
        </pc:spChg>
      </pc:sldChg>
      <pc:sldChg chg="addSp modSp add mod">
        <pc:chgData name="Katy Elizabeth Crout Moretti" userId="c2539806-68ef-4c2b-9689-e3b4ab591f97" providerId="ADAL" clId="{FADEA9EC-884C-450C-AF0F-4F0EAC6656B2}" dt="2025-03-31T19:26:04.026" v="6581" actId="122"/>
        <pc:sldMkLst>
          <pc:docMk/>
          <pc:sldMk cId="3422750549" sldId="262"/>
        </pc:sldMkLst>
        <pc:spChg chg="mod">
          <ac:chgData name="Katy Elizabeth Crout Moretti" userId="c2539806-68ef-4c2b-9689-e3b4ab591f97" providerId="ADAL" clId="{FADEA9EC-884C-450C-AF0F-4F0EAC6656B2}" dt="2025-03-31T19:26:04.026" v="6581" actId="122"/>
          <ac:spMkLst>
            <pc:docMk/>
            <pc:sldMk cId="3422750549" sldId="262"/>
            <ac:spMk id="3" creationId="{4A3ABB89-438F-D391-17BC-C813ECCA1A4D}"/>
          </ac:spMkLst>
        </pc:spChg>
      </pc:sldChg>
      <pc:sldChg chg="addSp modSp add mod">
        <pc:chgData name="Katy Elizabeth Crout Moretti" userId="c2539806-68ef-4c2b-9689-e3b4ab591f97" providerId="ADAL" clId="{FADEA9EC-884C-450C-AF0F-4F0EAC6656B2}" dt="2025-05-29T19:12:22.345" v="6694" actId="20577"/>
        <pc:sldMkLst>
          <pc:docMk/>
          <pc:sldMk cId="2626262839" sldId="263"/>
        </pc:sldMkLst>
        <pc:spChg chg="mod">
          <ac:chgData name="Katy Elizabeth Crout Moretti" userId="c2539806-68ef-4c2b-9689-e3b4ab591f97" providerId="ADAL" clId="{FADEA9EC-884C-450C-AF0F-4F0EAC6656B2}" dt="2025-03-31T19:26:28.671" v="6584" actId="27636"/>
          <ac:spMkLst>
            <pc:docMk/>
            <pc:sldMk cId="2626262839" sldId="263"/>
            <ac:spMk id="3" creationId="{4A3ABB89-438F-D391-17BC-C813ECCA1A4D}"/>
          </ac:spMkLst>
        </pc:spChg>
        <pc:spChg chg="add mod">
          <ac:chgData name="Katy Elizabeth Crout Moretti" userId="c2539806-68ef-4c2b-9689-e3b4ab591f97" providerId="ADAL" clId="{FADEA9EC-884C-450C-AF0F-4F0EAC6656B2}" dt="2025-05-29T19:12:22.345" v="6694" actId="20577"/>
          <ac:spMkLst>
            <pc:docMk/>
            <pc:sldMk cId="2626262839" sldId="263"/>
            <ac:spMk id="9" creationId="{D2E4E121-D932-8073-C292-42A8AB812AD0}"/>
          </ac:spMkLst>
        </pc:spChg>
        <pc:picChg chg="add mod">
          <ac:chgData name="Katy Elizabeth Crout Moretti" userId="c2539806-68ef-4c2b-9689-e3b4ab591f97" providerId="ADAL" clId="{FADEA9EC-884C-450C-AF0F-4F0EAC6656B2}" dt="2025-03-31T19:26:38.914" v="6586" actId="1076"/>
          <ac:picMkLst>
            <pc:docMk/>
            <pc:sldMk cId="2626262839" sldId="263"/>
            <ac:picMk id="5" creationId="{0FF3AB2E-7AA8-64D5-9D39-0837F95A19C7}"/>
          </ac:picMkLst>
        </pc:picChg>
        <pc:picChg chg="add mod">
          <ac:chgData name="Katy Elizabeth Crout Moretti" userId="c2539806-68ef-4c2b-9689-e3b4ab591f97" providerId="ADAL" clId="{FADEA9EC-884C-450C-AF0F-4F0EAC6656B2}" dt="2025-03-31T19:26:55.197" v="6590" actId="1076"/>
          <ac:picMkLst>
            <pc:docMk/>
            <pc:sldMk cId="2626262839" sldId="263"/>
            <ac:picMk id="6" creationId="{D72ABC81-D0CE-3DC3-1F00-52DAEB20790D}"/>
          </ac:picMkLst>
        </pc:picChg>
        <pc:picChg chg="add mod">
          <ac:chgData name="Katy Elizabeth Crout Moretti" userId="c2539806-68ef-4c2b-9689-e3b4ab591f97" providerId="ADAL" clId="{FADEA9EC-884C-450C-AF0F-4F0EAC6656B2}" dt="2025-03-31T19:32:01.103" v="6682" actId="1076"/>
          <ac:picMkLst>
            <pc:docMk/>
            <pc:sldMk cId="2626262839" sldId="263"/>
            <ac:picMk id="7" creationId="{647255B4-8BC4-6853-9DA9-BEE2B16D753D}"/>
          </ac:picMkLst>
        </pc:picChg>
        <pc:picChg chg="add mod">
          <ac:chgData name="Katy Elizabeth Crout Moretti" userId="c2539806-68ef-4c2b-9689-e3b4ab591f97" providerId="ADAL" clId="{FADEA9EC-884C-450C-AF0F-4F0EAC6656B2}" dt="2025-03-31T19:26:47.392" v="6588" actId="1076"/>
          <ac:picMkLst>
            <pc:docMk/>
            <pc:sldMk cId="2626262839" sldId="263"/>
            <ac:picMk id="8" creationId="{41D6DFEA-AECD-3594-472D-81B7ADDA3350}"/>
          </ac:picMkLst>
        </pc:picChg>
      </pc:sldChg>
      <pc:sldChg chg="addSp delSp modSp add mod modNotesTx">
        <pc:chgData name="Katy Elizabeth Crout Moretti" userId="c2539806-68ef-4c2b-9689-e3b4ab591f97" providerId="ADAL" clId="{FADEA9EC-884C-450C-AF0F-4F0EAC6656B2}" dt="2025-03-31T19:33:58.858" v="6692" actId="20577"/>
        <pc:sldMkLst>
          <pc:docMk/>
          <pc:sldMk cId="2727135484" sldId="264"/>
        </pc:sldMkLst>
        <pc:spChg chg="mod">
          <ac:chgData name="Katy Elizabeth Crout Moretti" userId="c2539806-68ef-4c2b-9689-e3b4ab591f97" providerId="ADAL" clId="{FADEA9EC-884C-450C-AF0F-4F0EAC6656B2}" dt="2025-03-31T18:54:54.864" v="6437" actId="20577"/>
          <ac:spMkLst>
            <pc:docMk/>
            <pc:sldMk cId="2727135484" sldId="264"/>
            <ac:spMk id="3" creationId="{1BED3801-21EA-B004-1BE4-BD6654E5119E}"/>
          </ac:spMkLst>
        </pc:spChg>
      </pc:sldChg>
      <pc:sldChg chg="addSp delSp modSp add mod modNotesTx">
        <pc:chgData name="Katy Elizabeth Crout Moretti" userId="c2539806-68ef-4c2b-9689-e3b4ab591f97" providerId="ADAL" clId="{FADEA9EC-884C-450C-AF0F-4F0EAC6656B2}" dt="2025-03-31T19:33:50.864" v="6691" actId="20577"/>
        <pc:sldMkLst>
          <pc:docMk/>
          <pc:sldMk cId="3203277997" sldId="265"/>
        </pc:sldMkLst>
        <pc:spChg chg="add mod">
          <ac:chgData name="Katy Elizabeth Crout Moretti" userId="c2539806-68ef-4c2b-9689-e3b4ab591f97" providerId="ADAL" clId="{FADEA9EC-884C-450C-AF0F-4F0EAC6656B2}" dt="2025-03-31T19:32:40.218" v="6690" actId="20577"/>
          <ac:spMkLst>
            <pc:docMk/>
            <pc:sldMk cId="3203277997" sldId="265"/>
            <ac:spMk id="9" creationId="{B7D76185-91EC-07E6-2D1D-C621E7E67CFE}"/>
          </ac:spMkLst>
        </pc:spChg>
        <pc:picChg chg="add mod modCrop">
          <ac:chgData name="Katy Elizabeth Crout Moretti" userId="c2539806-68ef-4c2b-9689-e3b4ab591f97" providerId="ADAL" clId="{FADEA9EC-884C-450C-AF0F-4F0EAC6656B2}" dt="2025-03-31T19:09:50.660" v="6494" actId="1076"/>
          <ac:picMkLst>
            <pc:docMk/>
            <pc:sldMk cId="3203277997" sldId="265"/>
            <ac:picMk id="5" creationId="{6FA2260A-6044-D179-FCFE-3595A1E35F17}"/>
          </ac:picMkLst>
        </pc:picChg>
        <pc:picChg chg="add mod">
          <ac:chgData name="Katy Elizabeth Crout Moretti" userId="c2539806-68ef-4c2b-9689-e3b4ab591f97" providerId="ADAL" clId="{FADEA9EC-884C-450C-AF0F-4F0EAC6656B2}" dt="2025-03-31T19:09:57.649" v="6495" actId="14100"/>
          <ac:picMkLst>
            <pc:docMk/>
            <pc:sldMk cId="3203277997" sldId="265"/>
            <ac:picMk id="10" creationId="{580382F3-BF7F-2774-F886-F7B7C74CEE34}"/>
          </ac:picMkLst>
        </pc:picChg>
      </pc:sldChg>
      <pc:sldChg chg="modSp add mod modNotesTx">
        <pc:chgData name="Katy Elizabeth Crout Moretti" userId="c2539806-68ef-4c2b-9689-e3b4ab591f97" providerId="ADAL" clId="{FADEA9EC-884C-450C-AF0F-4F0EAC6656B2}" dt="2025-03-31T19:31:39.885" v="6681" actId="1076"/>
        <pc:sldMkLst>
          <pc:docMk/>
          <pc:sldMk cId="167930417" sldId="266"/>
        </pc:sldMkLst>
        <pc:spChg chg="mod">
          <ac:chgData name="Katy Elizabeth Crout Moretti" userId="c2539806-68ef-4c2b-9689-e3b4ab591f97" providerId="ADAL" clId="{FADEA9EC-884C-450C-AF0F-4F0EAC6656B2}" dt="2025-03-31T19:31:39.885" v="6681" actId="1076"/>
          <ac:spMkLst>
            <pc:docMk/>
            <pc:sldMk cId="167930417" sldId="266"/>
            <ac:spMk id="3" creationId="{2CCFB135-E285-44D7-1138-F4DC9542C83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406C93-AE33-4508-9E67-AA1C048E8A34}" type="datetimeFigureOut">
              <a:rPr lang="en-US" smtClean="0"/>
              <a:t>5/29/2025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A9AA2-9580-4FDD-B98D-5D63E3AE6C37}" type="slidenum">
              <a:rPr lang="en-US" smtClean="0"/>
              <a:t>‹#›</a:t>
            </a:fld>
            <a:endParaRPr lang="en-US"/>
          </a:p>
        </p:txBody>
      </p:sp>
    </p:spTree>
    <p:extLst>
      <p:ext uri="{BB962C8B-B14F-4D97-AF65-F5344CB8AC3E}">
        <p14:creationId xmlns:p14="http://schemas.microsoft.com/office/powerpoint/2010/main" val="2795457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3A9AA2-9580-4FDD-B98D-5D63E3AE6C37}" type="slidenum">
              <a:rPr lang="en-US" smtClean="0"/>
              <a:t>3</a:t>
            </a:fld>
            <a:endParaRPr lang="en-US"/>
          </a:p>
        </p:txBody>
      </p:sp>
    </p:spTree>
    <p:extLst>
      <p:ext uri="{BB962C8B-B14F-4D97-AF65-F5344CB8AC3E}">
        <p14:creationId xmlns:p14="http://schemas.microsoft.com/office/powerpoint/2010/main" val="3528919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3A9AA2-9580-4FDD-B98D-5D63E3AE6C37}" type="slidenum">
              <a:rPr lang="en-US" smtClean="0"/>
              <a:t>4</a:t>
            </a:fld>
            <a:endParaRPr lang="en-US"/>
          </a:p>
        </p:txBody>
      </p:sp>
    </p:spTree>
    <p:extLst>
      <p:ext uri="{BB962C8B-B14F-4D97-AF65-F5344CB8AC3E}">
        <p14:creationId xmlns:p14="http://schemas.microsoft.com/office/powerpoint/2010/main" val="3243218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3A9AA2-9580-4FDD-B98D-5D63E3AE6C37}" type="slidenum">
              <a:rPr lang="en-US" smtClean="0"/>
              <a:t>5</a:t>
            </a:fld>
            <a:endParaRPr lang="en-US"/>
          </a:p>
        </p:txBody>
      </p:sp>
    </p:spTree>
    <p:extLst>
      <p:ext uri="{BB962C8B-B14F-4D97-AF65-F5344CB8AC3E}">
        <p14:creationId xmlns:p14="http://schemas.microsoft.com/office/powerpoint/2010/main" val="371861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3A9AA2-9580-4FDD-B98D-5D63E3AE6C37}" type="slidenum">
              <a:rPr lang="en-US" smtClean="0"/>
              <a:t>7</a:t>
            </a:fld>
            <a:endParaRPr lang="en-US"/>
          </a:p>
        </p:txBody>
      </p:sp>
    </p:spTree>
    <p:extLst>
      <p:ext uri="{BB962C8B-B14F-4D97-AF65-F5344CB8AC3E}">
        <p14:creationId xmlns:p14="http://schemas.microsoft.com/office/powerpoint/2010/main" val="1634403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3A9AA2-9580-4FDD-B98D-5D63E3AE6C37}" type="slidenum">
              <a:rPr lang="en-US" smtClean="0"/>
              <a:t>10</a:t>
            </a:fld>
            <a:endParaRPr lang="en-US"/>
          </a:p>
        </p:txBody>
      </p:sp>
    </p:spTree>
    <p:extLst>
      <p:ext uri="{BB962C8B-B14F-4D97-AF65-F5344CB8AC3E}">
        <p14:creationId xmlns:p14="http://schemas.microsoft.com/office/powerpoint/2010/main" val="1265766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207F-3DAE-3CF7-2C2C-ECD26A88CD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BF9650-C590-DDC0-578A-0566F6E289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E29654-4200-CD5A-9A02-C30F172691EA}"/>
              </a:ext>
            </a:extLst>
          </p:cNvPr>
          <p:cNvSpPr>
            <a:spLocks noGrp="1"/>
          </p:cNvSpPr>
          <p:nvPr>
            <p:ph type="dt" sz="half" idx="10"/>
          </p:nvPr>
        </p:nvSpPr>
        <p:spPr/>
        <p:txBody>
          <a:bodyPr/>
          <a:lstStyle/>
          <a:p>
            <a:fld id="{1CBA67A4-CF79-4563-968A-94E919E62819}" type="datetimeFigureOut">
              <a:rPr lang="en-US" smtClean="0"/>
              <a:t>5/29/2025</a:t>
            </a:fld>
            <a:endParaRPr lang="en-US"/>
          </a:p>
        </p:txBody>
      </p:sp>
      <p:sp>
        <p:nvSpPr>
          <p:cNvPr id="5" name="Footer Placeholder 4">
            <a:extLst>
              <a:ext uri="{FF2B5EF4-FFF2-40B4-BE49-F238E27FC236}">
                <a16:creationId xmlns:a16="http://schemas.microsoft.com/office/drawing/2014/main" id="{D6ED4ADC-1C2D-AB32-BD2E-2B4A174430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BD704C-5574-1C69-D727-12032E0C6095}"/>
              </a:ext>
            </a:extLst>
          </p:cNvPr>
          <p:cNvSpPr>
            <a:spLocks noGrp="1"/>
          </p:cNvSpPr>
          <p:nvPr>
            <p:ph type="sldNum" sz="quarter" idx="12"/>
          </p:nvPr>
        </p:nvSpPr>
        <p:spPr/>
        <p:txBody>
          <a:bodyPr/>
          <a:lstStyle/>
          <a:p>
            <a:fld id="{719CA7B7-BD6A-42BD-A48B-4B21D71D815D}" type="slidenum">
              <a:rPr lang="en-US" smtClean="0"/>
              <a:t>‹#›</a:t>
            </a:fld>
            <a:endParaRPr lang="en-US"/>
          </a:p>
        </p:txBody>
      </p:sp>
    </p:spTree>
    <p:extLst>
      <p:ext uri="{BB962C8B-B14F-4D97-AF65-F5344CB8AC3E}">
        <p14:creationId xmlns:p14="http://schemas.microsoft.com/office/powerpoint/2010/main" val="3160543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DC65A-EB0E-AF16-B740-8C45C821FC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5C2369-C059-6A4E-937C-CBA061D71E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38ED7C-97CD-2765-F086-1065D01CBA9A}"/>
              </a:ext>
            </a:extLst>
          </p:cNvPr>
          <p:cNvSpPr>
            <a:spLocks noGrp="1"/>
          </p:cNvSpPr>
          <p:nvPr>
            <p:ph type="dt" sz="half" idx="10"/>
          </p:nvPr>
        </p:nvSpPr>
        <p:spPr/>
        <p:txBody>
          <a:bodyPr/>
          <a:lstStyle/>
          <a:p>
            <a:fld id="{1CBA67A4-CF79-4563-968A-94E919E62819}" type="datetimeFigureOut">
              <a:rPr lang="en-US" smtClean="0"/>
              <a:t>5/29/2025</a:t>
            </a:fld>
            <a:endParaRPr lang="en-US"/>
          </a:p>
        </p:txBody>
      </p:sp>
      <p:sp>
        <p:nvSpPr>
          <p:cNvPr id="5" name="Footer Placeholder 4">
            <a:extLst>
              <a:ext uri="{FF2B5EF4-FFF2-40B4-BE49-F238E27FC236}">
                <a16:creationId xmlns:a16="http://schemas.microsoft.com/office/drawing/2014/main" id="{4F17ACA3-4CAD-FADD-0914-E1DB1C36C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9814D2-98E5-8DD5-F38C-E24B3876445B}"/>
              </a:ext>
            </a:extLst>
          </p:cNvPr>
          <p:cNvSpPr>
            <a:spLocks noGrp="1"/>
          </p:cNvSpPr>
          <p:nvPr>
            <p:ph type="sldNum" sz="quarter" idx="12"/>
          </p:nvPr>
        </p:nvSpPr>
        <p:spPr/>
        <p:txBody>
          <a:bodyPr/>
          <a:lstStyle/>
          <a:p>
            <a:fld id="{719CA7B7-BD6A-42BD-A48B-4B21D71D815D}" type="slidenum">
              <a:rPr lang="en-US" smtClean="0"/>
              <a:t>‹#›</a:t>
            </a:fld>
            <a:endParaRPr lang="en-US"/>
          </a:p>
        </p:txBody>
      </p:sp>
    </p:spTree>
    <p:extLst>
      <p:ext uri="{BB962C8B-B14F-4D97-AF65-F5344CB8AC3E}">
        <p14:creationId xmlns:p14="http://schemas.microsoft.com/office/powerpoint/2010/main" val="804636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C3D8CA-41F8-2264-68EB-E333C02EC5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9B1427-B4E4-E893-806A-3399B77464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768B3D-4077-6379-8B89-4D0EC35253C6}"/>
              </a:ext>
            </a:extLst>
          </p:cNvPr>
          <p:cNvSpPr>
            <a:spLocks noGrp="1"/>
          </p:cNvSpPr>
          <p:nvPr>
            <p:ph type="dt" sz="half" idx="10"/>
          </p:nvPr>
        </p:nvSpPr>
        <p:spPr/>
        <p:txBody>
          <a:bodyPr/>
          <a:lstStyle/>
          <a:p>
            <a:fld id="{1CBA67A4-CF79-4563-968A-94E919E62819}" type="datetimeFigureOut">
              <a:rPr lang="en-US" smtClean="0"/>
              <a:t>5/29/2025</a:t>
            </a:fld>
            <a:endParaRPr lang="en-US"/>
          </a:p>
        </p:txBody>
      </p:sp>
      <p:sp>
        <p:nvSpPr>
          <p:cNvPr id="5" name="Footer Placeholder 4">
            <a:extLst>
              <a:ext uri="{FF2B5EF4-FFF2-40B4-BE49-F238E27FC236}">
                <a16:creationId xmlns:a16="http://schemas.microsoft.com/office/drawing/2014/main" id="{4F2B56D4-3AC8-46B9-4751-3E73C2D4D1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AA903-3CCA-8572-5EF4-92A8CE6F3F4C}"/>
              </a:ext>
            </a:extLst>
          </p:cNvPr>
          <p:cNvSpPr>
            <a:spLocks noGrp="1"/>
          </p:cNvSpPr>
          <p:nvPr>
            <p:ph type="sldNum" sz="quarter" idx="12"/>
          </p:nvPr>
        </p:nvSpPr>
        <p:spPr/>
        <p:txBody>
          <a:bodyPr/>
          <a:lstStyle/>
          <a:p>
            <a:fld id="{719CA7B7-BD6A-42BD-A48B-4B21D71D815D}" type="slidenum">
              <a:rPr lang="en-US" smtClean="0"/>
              <a:t>‹#›</a:t>
            </a:fld>
            <a:endParaRPr lang="en-US"/>
          </a:p>
        </p:txBody>
      </p:sp>
    </p:spTree>
    <p:extLst>
      <p:ext uri="{BB962C8B-B14F-4D97-AF65-F5344CB8AC3E}">
        <p14:creationId xmlns:p14="http://schemas.microsoft.com/office/powerpoint/2010/main" val="194707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6EA3D-F679-6526-FA5D-1BC642B937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65138E-468C-003F-83EF-F6693451C4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0E4DC-8D5C-F0D3-CDF5-B8164E106A3F}"/>
              </a:ext>
            </a:extLst>
          </p:cNvPr>
          <p:cNvSpPr>
            <a:spLocks noGrp="1"/>
          </p:cNvSpPr>
          <p:nvPr>
            <p:ph type="dt" sz="half" idx="10"/>
          </p:nvPr>
        </p:nvSpPr>
        <p:spPr/>
        <p:txBody>
          <a:bodyPr/>
          <a:lstStyle/>
          <a:p>
            <a:fld id="{1CBA67A4-CF79-4563-968A-94E919E62819}" type="datetimeFigureOut">
              <a:rPr lang="en-US" smtClean="0"/>
              <a:t>5/29/2025</a:t>
            </a:fld>
            <a:endParaRPr lang="en-US"/>
          </a:p>
        </p:txBody>
      </p:sp>
      <p:sp>
        <p:nvSpPr>
          <p:cNvPr id="5" name="Footer Placeholder 4">
            <a:extLst>
              <a:ext uri="{FF2B5EF4-FFF2-40B4-BE49-F238E27FC236}">
                <a16:creationId xmlns:a16="http://schemas.microsoft.com/office/drawing/2014/main" id="{98BEDEC8-843F-557C-3286-C999BCE3C6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E88F1-A99B-168D-ACFE-1CFC9E83A301}"/>
              </a:ext>
            </a:extLst>
          </p:cNvPr>
          <p:cNvSpPr>
            <a:spLocks noGrp="1"/>
          </p:cNvSpPr>
          <p:nvPr>
            <p:ph type="sldNum" sz="quarter" idx="12"/>
          </p:nvPr>
        </p:nvSpPr>
        <p:spPr/>
        <p:txBody>
          <a:bodyPr/>
          <a:lstStyle/>
          <a:p>
            <a:fld id="{719CA7B7-BD6A-42BD-A48B-4B21D71D815D}" type="slidenum">
              <a:rPr lang="en-US" smtClean="0"/>
              <a:t>‹#›</a:t>
            </a:fld>
            <a:endParaRPr lang="en-US"/>
          </a:p>
        </p:txBody>
      </p:sp>
    </p:spTree>
    <p:extLst>
      <p:ext uri="{BB962C8B-B14F-4D97-AF65-F5344CB8AC3E}">
        <p14:creationId xmlns:p14="http://schemas.microsoft.com/office/powerpoint/2010/main" val="1662509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B630-66C0-49D5-35E2-A704E2A036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4ACC22-6EE5-1500-E326-8CBB815B3DF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1A5CD2-2067-51E7-3C8D-796678C77CD7}"/>
              </a:ext>
            </a:extLst>
          </p:cNvPr>
          <p:cNvSpPr>
            <a:spLocks noGrp="1"/>
          </p:cNvSpPr>
          <p:nvPr>
            <p:ph type="dt" sz="half" idx="10"/>
          </p:nvPr>
        </p:nvSpPr>
        <p:spPr/>
        <p:txBody>
          <a:bodyPr/>
          <a:lstStyle/>
          <a:p>
            <a:fld id="{1CBA67A4-CF79-4563-968A-94E919E62819}" type="datetimeFigureOut">
              <a:rPr lang="en-US" smtClean="0"/>
              <a:t>5/29/2025</a:t>
            </a:fld>
            <a:endParaRPr lang="en-US"/>
          </a:p>
        </p:txBody>
      </p:sp>
      <p:sp>
        <p:nvSpPr>
          <p:cNvPr id="5" name="Footer Placeholder 4">
            <a:extLst>
              <a:ext uri="{FF2B5EF4-FFF2-40B4-BE49-F238E27FC236}">
                <a16:creationId xmlns:a16="http://schemas.microsoft.com/office/drawing/2014/main" id="{FA8D1449-A8D5-43F6-7614-8C2454ECFB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4A932-CB48-BBC5-3E9E-3555DCD3BAD6}"/>
              </a:ext>
            </a:extLst>
          </p:cNvPr>
          <p:cNvSpPr>
            <a:spLocks noGrp="1"/>
          </p:cNvSpPr>
          <p:nvPr>
            <p:ph type="sldNum" sz="quarter" idx="12"/>
          </p:nvPr>
        </p:nvSpPr>
        <p:spPr/>
        <p:txBody>
          <a:bodyPr/>
          <a:lstStyle/>
          <a:p>
            <a:fld id="{719CA7B7-BD6A-42BD-A48B-4B21D71D815D}" type="slidenum">
              <a:rPr lang="en-US" smtClean="0"/>
              <a:t>‹#›</a:t>
            </a:fld>
            <a:endParaRPr lang="en-US"/>
          </a:p>
        </p:txBody>
      </p:sp>
    </p:spTree>
    <p:extLst>
      <p:ext uri="{BB962C8B-B14F-4D97-AF65-F5344CB8AC3E}">
        <p14:creationId xmlns:p14="http://schemas.microsoft.com/office/powerpoint/2010/main" val="417860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67186-4A7C-D228-EDB1-BB59D2A09A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04FD4D-F924-1359-CAA0-F90F08FB16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E5E6F-8D20-CCCD-6FFD-52E076FD4F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1B3A1-E8A6-9370-944E-8BFD9C1FEEBD}"/>
              </a:ext>
            </a:extLst>
          </p:cNvPr>
          <p:cNvSpPr>
            <a:spLocks noGrp="1"/>
          </p:cNvSpPr>
          <p:nvPr>
            <p:ph type="dt" sz="half" idx="10"/>
          </p:nvPr>
        </p:nvSpPr>
        <p:spPr/>
        <p:txBody>
          <a:bodyPr/>
          <a:lstStyle/>
          <a:p>
            <a:fld id="{1CBA67A4-CF79-4563-968A-94E919E62819}" type="datetimeFigureOut">
              <a:rPr lang="en-US" smtClean="0"/>
              <a:t>5/29/2025</a:t>
            </a:fld>
            <a:endParaRPr lang="en-US"/>
          </a:p>
        </p:txBody>
      </p:sp>
      <p:sp>
        <p:nvSpPr>
          <p:cNvPr id="6" name="Footer Placeholder 5">
            <a:extLst>
              <a:ext uri="{FF2B5EF4-FFF2-40B4-BE49-F238E27FC236}">
                <a16:creationId xmlns:a16="http://schemas.microsoft.com/office/drawing/2014/main" id="{00B04F04-D57D-D6A9-C183-A48F4F02C2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A486B-2F39-68D2-A097-6220D2E805C5}"/>
              </a:ext>
            </a:extLst>
          </p:cNvPr>
          <p:cNvSpPr>
            <a:spLocks noGrp="1"/>
          </p:cNvSpPr>
          <p:nvPr>
            <p:ph type="sldNum" sz="quarter" idx="12"/>
          </p:nvPr>
        </p:nvSpPr>
        <p:spPr/>
        <p:txBody>
          <a:bodyPr/>
          <a:lstStyle/>
          <a:p>
            <a:fld id="{719CA7B7-BD6A-42BD-A48B-4B21D71D815D}" type="slidenum">
              <a:rPr lang="en-US" smtClean="0"/>
              <a:t>‹#›</a:t>
            </a:fld>
            <a:endParaRPr lang="en-US"/>
          </a:p>
        </p:txBody>
      </p:sp>
    </p:spTree>
    <p:extLst>
      <p:ext uri="{BB962C8B-B14F-4D97-AF65-F5344CB8AC3E}">
        <p14:creationId xmlns:p14="http://schemas.microsoft.com/office/powerpoint/2010/main" val="3434382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1F4ED-FE4F-D892-8354-BD636D4501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F32543-1C70-DC2C-493E-9F87E158C7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43A7D2-28BA-3E3F-F881-3FB7126CA3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D5A4A5-38E4-339E-923A-8D1DD8372C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644AB0-FA7D-3056-9E46-EEAB2F2293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21832B-FF30-B172-B86D-CFB15BA3D5C5}"/>
              </a:ext>
            </a:extLst>
          </p:cNvPr>
          <p:cNvSpPr>
            <a:spLocks noGrp="1"/>
          </p:cNvSpPr>
          <p:nvPr>
            <p:ph type="dt" sz="half" idx="10"/>
          </p:nvPr>
        </p:nvSpPr>
        <p:spPr/>
        <p:txBody>
          <a:bodyPr/>
          <a:lstStyle/>
          <a:p>
            <a:fld id="{1CBA67A4-CF79-4563-968A-94E919E62819}" type="datetimeFigureOut">
              <a:rPr lang="en-US" smtClean="0"/>
              <a:t>5/29/2025</a:t>
            </a:fld>
            <a:endParaRPr lang="en-US"/>
          </a:p>
        </p:txBody>
      </p:sp>
      <p:sp>
        <p:nvSpPr>
          <p:cNvPr id="8" name="Footer Placeholder 7">
            <a:extLst>
              <a:ext uri="{FF2B5EF4-FFF2-40B4-BE49-F238E27FC236}">
                <a16:creationId xmlns:a16="http://schemas.microsoft.com/office/drawing/2014/main" id="{111D9695-5029-DE54-8FA1-AD5638F34E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8E3B56-EE51-8A6C-3326-B835737A8A80}"/>
              </a:ext>
            </a:extLst>
          </p:cNvPr>
          <p:cNvSpPr>
            <a:spLocks noGrp="1"/>
          </p:cNvSpPr>
          <p:nvPr>
            <p:ph type="sldNum" sz="quarter" idx="12"/>
          </p:nvPr>
        </p:nvSpPr>
        <p:spPr/>
        <p:txBody>
          <a:bodyPr/>
          <a:lstStyle/>
          <a:p>
            <a:fld id="{719CA7B7-BD6A-42BD-A48B-4B21D71D815D}" type="slidenum">
              <a:rPr lang="en-US" smtClean="0"/>
              <a:t>‹#›</a:t>
            </a:fld>
            <a:endParaRPr lang="en-US"/>
          </a:p>
        </p:txBody>
      </p:sp>
    </p:spTree>
    <p:extLst>
      <p:ext uri="{BB962C8B-B14F-4D97-AF65-F5344CB8AC3E}">
        <p14:creationId xmlns:p14="http://schemas.microsoft.com/office/powerpoint/2010/main" val="1165497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1EA01-0394-F9DA-1CBB-F87095AB59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1950A1-8ECD-9ED5-793E-515AFE34C2ED}"/>
              </a:ext>
            </a:extLst>
          </p:cNvPr>
          <p:cNvSpPr>
            <a:spLocks noGrp="1"/>
          </p:cNvSpPr>
          <p:nvPr>
            <p:ph type="dt" sz="half" idx="10"/>
          </p:nvPr>
        </p:nvSpPr>
        <p:spPr/>
        <p:txBody>
          <a:bodyPr/>
          <a:lstStyle/>
          <a:p>
            <a:fld id="{1CBA67A4-CF79-4563-968A-94E919E62819}" type="datetimeFigureOut">
              <a:rPr lang="en-US" smtClean="0"/>
              <a:t>5/29/2025</a:t>
            </a:fld>
            <a:endParaRPr lang="en-US"/>
          </a:p>
        </p:txBody>
      </p:sp>
      <p:sp>
        <p:nvSpPr>
          <p:cNvPr id="4" name="Footer Placeholder 3">
            <a:extLst>
              <a:ext uri="{FF2B5EF4-FFF2-40B4-BE49-F238E27FC236}">
                <a16:creationId xmlns:a16="http://schemas.microsoft.com/office/drawing/2014/main" id="{EF9499E0-3FAF-A818-AA3F-F424EA80E1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7637B2-2E1C-0E49-6538-4251BE1FFFC7}"/>
              </a:ext>
            </a:extLst>
          </p:cNvPr>
          <p:cNvSpPr>
            <a:spLocks noGrp="1"/>
          </p:cNvSpPr>
          <p:nvPr>
            <p:ph type="sldNum" sz="quarter" idx="12"/>
          </p:nvPr>
        </p:nvSpPr>
        <p:spPr/>
        <p:txBody>
          <a:bodyPr/>
          <a:lstStyle/>
          <a:p>
            <a:fld id="{719CA7B7-BD6A-42BD-A48B-4B21D71D815D}" type="slidenum">
              <a:rPr lang="en-US" smtClean="0"/>
              <a:t>‹#›</a:t>
            </a:fld>
            <a:endParaRPr lang="en-US"/>
          </a:p>
        </p:txBody>
      </p:sp>
    </p:spTree>
    <p:extLst>
      <p:ext uri="{BB962C8B-B14F-4D97-AF65-F5344CB8AC3E}">
        <p14:creationId xmlns:p14="http://schemas.microsoft.com/office/powerpoint/2010/main" val="2885518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57E827-E60C-209E-692F-9F70A3FD8C9F}"/>
              </a:ext>
            </a:extLst>
          </p:cNvPr>
          <p:cNvSpPr>
            <a:spLocks noGrp="1"/>
          </p:cNvSpPr>
          <p:nvPr>
            <p:ph type="dt" sz="half" idx="10"/>
          </p:nvPr>
        </p:nvSpPr>
        <p:spPr/>
        <p:txBody>
          <a:bodyPr/>
          <a:lstStyle/>
          <a:p>
            <a:fld id="{1CBA67A4-CF79-4563-968A-94E919E62819}" type="datetimeFigureOut">
              <a:rPr lang="en-US" smtClean="0"/>
              <a:t>5/29/2025</a:t>
            </a:fld>
            <a:endParaRPr lang="en-US"/>
          </a:p>
        </p:txBody>
      </p:sp>
      <p:sp>
        <p:nvSpPr>
          <p:cNvPr id="3" name="Footer Placeholder 2">
            <a:extLst>
              <a:ext uri="{FF2B5EF4-FFF2-40B4-BE49-F238E27FC236}">
                <a16:creationId xmlns:a16="http://schemas.microsoft.com/office/drawing/2014/main" id="{9D2AAFDD-7771-E07F-192D-CFE6F9511B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D55634-A3C9-57ED-FC96-1723FDD31CBF}"/>
              </a:ext>
            </a:extLst>
          </p:cNvPr>
          <p:cNvSpPr>
            <a:spLocks noGrp="1"/>
          </p:cNvSpPr>
          <p:nvPr>
            <p:ph type="sldNum" sz="quarter" idx="12"/>
          </p:nvPr>
        </p:nvSpPr>
        <p:spPr/>
        <p:txBody>
          <a:bodyPr/>
          <a:lstStyle/>
          <a:p>
            <a:fld id="{719CA7B7-BD6A-42BD-A48B-4B21D71D815D}" type="slidenum">
              <a:rPr lang="en-US" smtClean="0"/>
              <a:t>‹#›</a:t>
            </a:fld>
            <a:endParaRPr lang="en-US"/>
          </a:p>
        </p:txBody>
      </p:sp>
    </p:spTree>
    <p:extLst>
      <p:ext uri="{BB962C8B-B14F-4D97-AF65-F5344CB8AC3E}">
        <p14:creationId xmlns:p14="http://schemas.microsoft.com/office/powerpoint/2010/main" val="2237856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0CD3D-2626-3073-A8E2-B96D1E2C85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CF0D35-979F-A687-BA05-EC5F6B9A57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98A99D-60F7-1F20-8675-42B408591E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A87581-B8AC-6C2C-A79D-9EF676BBFB14}"/>
              </a:ext>
            </a:extLst>
          </p:cNvPr>
          <p:cNvSpPr>
            <a:spLocks noGrp="1"/>
          </p:cNvSpPr>
          <p:nvPr>
            <p:ph type="dt" sz="half" idx="10"/>
          </p:nvPr>
        </p:nvSpPr>
        <p:spPr/>
        <p:txBody>
          <a:bodyPr/>
          <a:lstStyle/>
          <a:p>
            <a:fld id="{1CBA67A4-CF79-4563-968A-94E919E62819}" type="datetimeFigureOut">
              <a:rPr lang="en-US" smtClean="0"/>
              <a:t>5/29/2025</a:t>
            </a:fld>
            <a:endParaRPr lang="en-US"/>
          </a:p>
        </p:txBody>
      </p:sp>
      <p:sp>
        <p:nvSpPr>
          <p:cNvPr id="6" name="Footer Placeholder 5">
            <a:extLst>
              <a:ext uri="{FF2B5EF4-FFF2-40B4-BE49-F238E27FC236}">
                <a16:creationId xmlns:a16="http://schemas.microsoft.com/office/drawing/2014/main" id="{538C7A22-B8BA-770E-1BA3-E2A896CF01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548F6-F9EF-15D2-1571-E56764B57DEE}"/>
              </a:ext>
            </a:extLst>
          </p:cNvPr>
          <p:cNvSpPr>
            <a:spLocks noGrp="1"/>
          </p:cNvSpPr>
          <p:nvPr>
            <p:ph type="sldNum" sz="quarter" idx="12"/>
          </p:nvPr>
        </p:nvSpPr>
        <p:spPr/>
        <p:txBody>
          <a:bodyPr/>
          <a:lstStyle/>
          <a:p>
            <a:fld id="{719CA7B7-BD6A-42BD-A48B-4B21D71D815D}" type="slidenum">
              <a:rPr lang="en-US" smtClean="0"/>
              <a:t>‹#›</a:t>
            </a:fld>
            <a:endParaRPr lang="en-US"/>
          </a:p>
        </p:txBody>
      </p:sp>
    </p:spTree>
    <p:extLst>
      <p:ext uri="{BB962C8B-B14F-4D97-AF65-F5344CB8AC3E}">
        <p14:creationId xmlns:p14="http://schemas.microsoft.com/office/powerpoint/2010/main" val="751104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AFB7F-9C06-210A-FF06-58E61E317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AD9EBE-7099-08E4-F4AD-43D3C274FF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8994F3-0F08-4682-99C0-FDDA9279E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7CAA3-5A37-7B33-DB12-45060FC1661F}"/>
              </a:ext>
            </a:extLst>
          </p:cNvPr>
          <p:cNvSpPr>
            <a:spLocks noGrp="1"/>
          </p:cNvSpPr>
          <p:nvPr>
            <p:ph type="dt" sz="half" idx="10"/>
          </p:nvPr>
        </p:nvSpPr>
        <p:spPr/>
        <p:txBody>
          <a:bodyPr/>
          <a:lstStyle/>
          <a:p>
            <a:fld id="{1CBA67A4-CF79-4563-968A-94E919E62819}" type="datetimeFigureOut">
              <a:rPr lang="en-US" smtClean="0"/>
              <a:t>5/29/2025</a:t>
            </a:fld>
            <a:endParaRPr lang="en-US"/>
          </a:p>
        </p:txBody>
      </p:sp>
      <p:sp>
        <p:nvSpPr>
          <p:cNvPr id="6" name="Footer Placeholder 5">
            <a:extLst>
              <a:ext uri="{FF2B5EF4-FFF2-40B4-BE49-F238E27FC236}">
                <a16:creationId xmlns:a16="http://schemas.microsoft.com/office/drawing/2014/main" id="{B28711C6-F6D1-EA70-5654-98221E1100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B13E71-F3DE-4648-F6D5-138940D2D937}"/>
              </a:ext>
            </a:extLst>
          </p:cNvPr>
          <p:cNvSpPr>
            <a:spLocks noGrp="1"/>
          </p:cNvSpPr>
          <p:nvPr>
            <p:ph type="sldNum" sz="quarter" idx="12"/>
          </p:nvPr>
        </p:nvSpPr>
        <p:spPr/>
        <p:txBody>
          <a:bodyPr/>
          <a:lstStyle/>
          <a:p>
            <a:fld id="{719CA7B7-BD6A-42BD-A48B-4B21D71D815D}" type="slidenum">
              <a:rPr lang="en-US" smtClean="0"/>
              <a:t>‹#›</a:t>
            </a:fld>
            <a:endParaRPr lang="en-US"/>
          </a:p>
        </p:txBody>
      </p:sp>
    </p:spTree>
    <p:extLst>
      <p:ext uri="{BB962C8B-B14F-4D97-AF65-F5344CB8AC3E}">
        <p14:creationId xmlns:p14="http://schemas.microsoft.com/office/powerpoint/2010/main" val="2045428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5F3DB3-CE44-AFD9-1D8C-B7AA79E576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90B091-1C41-6030-01FD-CDC1EAC945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82D45-A95C-771A-2C17-F4344567E1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CBA67A4-CF79-4563-968A-94E919E62819}" type="datetimeFigureOut">
              <a:rPr lang="en-US" smtClean="0"/>
              <a:t>5/29/2025</a:t>
            </a:fld>
            <a:endParaRPr lang="en-US"/>
          </a:p>
        </p:txBody>
      </p:sp>
      <p:sp>
        <p:nvSpPr>
          <p:cNvPr id="5" name="Footer Placeholder 4">
            <a:extLst>
              <a:ext uri="{FF2B5EF4-FFF2-40B4-BE49-F238E27FC236}">
                <a16:creationId xmlns:a16="http://schemas.microsoft.com/office/drawing/2014/main" id="{F8C159CA-4E44-3FBE-D61F-3C96B5DABD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F31D1B3-47AE-1205-16A2-B7D522442B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19CA7B7-BD6A-42BD-A48B-4B21D71D815D}" type="slidenum">
              <a:rPr lang="en-US" smtClean="0"/>
              <a:t>‹#›</a:t>
            </a:fld>
            <a:endParaRPr lang="en-US"/>
          </a:p>
        </p:txBody>
      </p:sp>
    </p:spTree>
    <p:extLst>
      <p:ext uri="{BB962C8B-B14F-4D97-AF65-F5344CB8AC3E}">
        <p14:creationId xmlns:p14="http://schemas.microsoft.com/office/powerpoint/2010/main" val="2245600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hgic.clemson.edu/bradford-and-callery-pear/" TargetMode="External"/><Relationship Id="rId7" Type="http://schemas.openxmlformats.org/officeDocument/2006/relationships/image" Target="../media/image19.png"/><Relationship Id="rId2" Type="http://schemas.openxmlformats.org/officeDocument/2006/relationships/hyperlink" Target="http://southernforesthealth.net/" TargetMode="Externa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extension.psu.edu/callery-pear" TargetMode="External"/><Relationship Id="rId4" Type="http://schemas.openxmlformats.org/officeDocument/2006/relationships/hyperlink" Target="https://www.aces.edu/blog/topics/forestry-wildlife/callery-pear-history-identification-and-control/" TargetMode="External"/><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3A4B57-8544-54E3-8C27-CB5E52C1A227}"/>
              </a:ext>
            </a:extLst>
          </p:cNvPr>
          <p:cNvSpPr/>
          <p:nvPr/>
        </p:nvSpPr>
        <p:spPr>
          <a:xfrm>
            <a:off x="0" y="1123297"/>
            <a:ext cx="12192000" cy="2157862"/>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52F576-6F7C-8451-ECFD-AF0F172D6445}"/>
              </a:ext>
            </a:extLst>
          </p:cNvPr>
          <p:cNvSpPr>
            <a:spLocks noGrp="1"/>
          </p:cNvSpPr>
          <p:nvPr>
            <p:ph type="ctrTitle"/>
          </p:nvPr>
        </p:nvSpPr>
        <p:spPr>
          <a:xfrm>
            <a:off x="0" y="1491455"/>
            <a:ext cx="12192000" cy="1421545"/>
          </a:xfrm>
        </p:spPr>
        <p:txBody>
          <a:bodyPr>
            <a:normAutofit/>
          </a:bodyPr>
          <a:lstStyle/>
          <a:p>
            <a:r>
              <a:rPr lang="en-US" sz="8800" b="1" dirty="0" err="1">
                <a:latin typeface="Arial" panose="020B0604020202020204" pitchFamily="34" charset="0"/>
                <a:cs typeface="Arial" panose="020B0604020202020204" pitchFamily="34" charset="0"/>
              </a:rPr>
              <a:t>Callery</a:t>
            </a:r>
            <a:r>
              <a:rPr lang="en-US" sz="8800" b="1" dirty="0">
                <a:latin typeface="Arial" panose="020B0604020202020204" pitchFamily="34" charset="0"/>
                <a:cs typeface="Arial" panose="020B0604020202020204" pitchFamily="34" charset="0"/>
              </a:rPr>
              <a:t> Pear</a:t>
            </a:r>
          </a:p>
        </p:txBody>
      </p:sp>
      <p:sp>
        <p:nvSpPr>
          <p:cNvPr id="3" name="Subtitle 2">
            <a:extLst>
              <a:ext uri="{FF2B5EF4-FFF2-40B4-BE49-F238E27FC236}">
                <a16:creationId xmlns:a16="http://schemas.microsoft.com/office/drawing/2014/main" id="{8E90D994-A276-FA68-BFAA-26C7356CEFC5}"/>
              </a:ext>
            </a:extLst>
          </p:cNvPr>
          <p:cNvSpPr>
            <a:spLocks noGrp="1"/>
          </p:cNvSpPr>
          <p:nvPr>
            <p:ph type="subTitle" idx="1"/>
          </p:nvPr>
        </p:nvSpPr>
        <p:spPr>
          <a:xfrm>
            <a:off x="5826369" y="3742583"/>
            <a:ext cx="6020434" cy="2654068"/>
          </a:xfrm>
        </p:spPr>
        <p:txBody>
          <a:bodyPr>
            <a:normAutofit/>
          </a:bodyPr>
          <a:lstStyle/>
          <a:p>
            <a:pPr>
              <a:spcBef>
                <a:spcPts val="1200"/>
              </a:spcBef>
              <a:spcAft>
                <a:spcPts val="1200"/>
              </a:spcAft>
            </a:pPr>
            <a:r>
              <a:rPr lang="en-US" sz="2800" i="1" dirty="0">
                <a:latin typeface="Arial" panose="020B0604020202020204" pitchFamily="34" charset="0"/>
                <a:cs typeface="Arial" panose="020B0604020202020204" pitchFamily="34" charset="0"/>
              </a:rPr>
              <a:t>Pyrus </a:t>
            </a:r>
            <a:r>
              <a:rPr lang="en-US" sz="2800" i="1" dirty="0" err="1">
                <a:latin typeface="Arial" panose="020B0604020202020204" pitchFamily="34" charset="0"/>
                <a:cs typeface="Arial" panose="020B0604020202020204" pitchFamily="34" charset="0"/>
              </a:rPr>
              <a:t>calleryana</a:t>
            </a:r>
            <a:endParaRPr lang="en-US" sz="2800" i="1" dirty="0">
              <a:latin typeface="Arial" panose="020B0604020202020204" pitchFamily="34" charset="0"/>
              <a:cs typeface="Arial" panose="020B0604020202020204" pitchFamily="34" charset="0"/>
            </a:endParaRPr>
          </a:p>
          <a:p>
            <a:pPr>
              <a:spcBef>
                <a:spcPts val="1200"/>
              </a:spcBef>
              <a:spcAft>
                <a:spcPts val="1200"/>
              </a:spcAft>
            </a:pPr>
            <a:r>
              <a:rPr lang="en-US" sz="2800" dirty="0">
                <a:latin typeface="Arial" panose="020B0604020202020204" pitchFamily="34" charset="0"/>
                <a:cs typeface="Arial" panose="020B0604020202020204" pitchFamily="34" charset="0"/>
              </a:rPr>
              <a:t>Invasive, deciduous, flowering tree in the Rosaceae (rose) family </a:t>
            </a:r>
          </a:p>
          <a:p>
            <a:pPr>
              <a:spcBef>
                <a:spcPts val="1200"/>
              </a:spcBef>
              <a:spcAft>
                <a:spcPts val="1200"/>
              </a:spcAft>
            </a:pPr>
            <a:r>
              <a:rPr lang="en-US" sz="2800" dirty="0">
                <a:latin typeface="Arial" panose="020B0604020202020204" pitchFamily="34" charset="0"/>
                <a:cs typeface="Arial" panose="020B0604020202020204" pitchFamily="34" charset="0"/>
              </a:rPr>
              <a:t>Known for its many cultivars</a:t>
            </a:r>
          </a:p>
          <a:p>
            <a:endParaRPr lang="en-US" dirty="0"/>
          </a:p>
        </p:txBody>
      </p:sp>
      <p:pic>
        <p:nvPicPr>
          <p:cNvPr id="6" name="Picture 5">
            <a:extLst>
              <a:ext uri="{FF2B5EF4-FFF2-40B4-BE49-F238E27FC236}">
                <a16:creationId xmlns:a16="http://schemas.microsoft.com/office/drawing/2014/main" id="{ECC5EC21-FAEC-D8CB-26CC-4B7422C5974A}"/>
              </a:ext>
            </a:extLst>
          </p:cNvPr>
          <p:cNvPicPr>
            <a:picLocks noChangeAspect="1"/>
          </p:cNvPicPr>
          <p:nvPr/>
        </p:nvPicPr>
        <p:blipFill>
          <a:blip r:embed="rId2"/>
          <a:stretch>
            <a:fillRect/>
          </a:stretch>
        </p:blipFill>
        <p:spPr>
          <a:xfrm>
            <a:off x="248678" y="198319"/>
            <a:ext cx="3639627" cy="682811"/>
          </a:xfrm>
          <a:prstGeom prst="rect">
            <a:avLst/>
          </a:prstGeom>
        </p:spPr>
      </p:pic>
      <p:pic>
        <p:nvPicPr>
          <p:cNvPr id="7" name="Picture 6">
            <a:extLst>
              <a:ext uri="{FF2B5EF4-FFF2-40B4-BE49-F238E27FC236}">
                <a16:creationId xmlns:a16="http://schemas.microsoft.com/office/drawing/2014/main" id="{D9EBD765-3236-8F2E-D113-EAAC05134152}"/>
              </a:ext>
            </a:extLst>
          </p:cNvPr>
          <p:cNvPicPr>
            <a:picLocks noChangeAspect="1"/>
          </p:cNvPicPr>
          <p:nvPr/>
        </p:nvPicPr>
        <p:blipFill>
          <a:blip r:embed="rId3"/>
          <a:stretch>
            <a:fillRect/>
          </a:stretch>
        </p:blipFill>
        <p:spPr>
          <a:xfrm>
            <a:off x="5693629" y="135031"/>
            <a:ext cx="804742" cy="896190"/>
          </a:xfrm>
          <a:prstGeom prst="rect">
            <a:avLst/>
          </a:prstGeom>
        </p:spPr>
      </p:pic>
      <p:pic>
        <p:nvPicPr>
          <p:cNvPr id="8" name="Picture 7">
            <a:extLst>
              <a:ext uri="{FF2B5EF4-FFF2-40B4-BE49-F238E27FC236}">
                <a16:creationId xmlns:a16="http://schemas.microsoft.com/office/drawing/2014/main" id="{8630A8F4-3C94-B679-FD32-490ADBF79F03}"/>
              </a:ext>
            </a:extLst>
          </p:cNvPr>
          <p:cNvPicPr>
            <a:picLocks noChangeAspect="1"/>
          </p:cNvPicPr>
          <p:nvPr/>
        </p:nvPicPr>
        <p:blipFill>
          <a:blip r:embed="rId4"/>
          <a:stretch>
            <a:fillRect/>
          </a:stretch>
        </p:blipFill>
        <p:spPr>
          <a:xfrm>
            <a:off x="8012087" y="81245"/>
            <a:ext cx="3834716" cy="829128"/>
          </a:xfrm>
          <a:prstGeom prst="rect">
            <a:avLst/>
          </a:prstGeom>
        </p:spPr>
      </p:pic>
      <p:pic>
        <p:nvPicPr>
          <p:cNvPr id="11" name="Picture 10">
            <a:extLst>
              <a:ext uri="{FF2B5EF4-FFF2-40B4-BE49-F238E27FC236}">
                <a16:creationId xmlns:a16="http://schemas.microsoft.com/office/drawing/2014/main" id="{93BADCFA-8544-1AB1-D1B0-E166228759FA}"/>
              </a:ext>
            </a:extLst>
          </p:cNvPr>
          <p:cNvPicPr>
            <a:picLocks noChangeAspect="1"/>
          </p:cNvPicPr>
          <p:nvPr/>
        </p:nvPicPr>
        <p:blipFill>
          <a:blip r:embed="rId5"/>
          <a:srcRect l="18590"/>
          <a:stretch/>
        </p:blipFill>
        <p:spPr>
          <a:xfrm>
            <a:off x="1" y="3277708"/>
            <a:ext cx="5169876" cy="3580368"/>
          </a:xfrm>
          <a:prstGeom prst="rect">
            <a:avLst/>
          </a:prstGeom>
          <a:ln>
            <a:solidFill>
              <a:schemeClr val="tx1"/>
            </a:solidFill>
          </a:ln>
        </p:spPr>
      </p:pic>
      <p:sp>
        <p:nvSpPr>
          <p:cNvPr id="9" name="TextBox 8">
            <a:extLst>
              <a:ext uri="{FF2B5EF4-FFF2-40B4-BE49-F238E27FC236}">
                <a16:creationId xmlns:a16="http://schemas.microsoft.com/office/drawing/2014/main" id="{53A2974F-AA99-9B33-785C-5A15B00FD092}"/>
              </a:ext>
            </a:extLst>
          </p:cNvPr>
          <p:cNvSpPr txBox="1"/>
          <p:nvPr/>
        </p:nvSpPr>
        <p:spPr>
          <a:xfrm>
            <a:off x="0" y="6627168"/>
            <a:ext cx="2274277"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Rebekah D. Wallace, UGA,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2457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E929A-A164-7FF6-D000-657915C841F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DC5B89D-ECAE-C653-861A-5CDBB9B4564D}"/>
              </a:ext>
            </a:extLst>
          </p:cNvPr>
          <p:cNvSpPr/>
          <p:nvPr/>
        </p:nvSpPr>
        <p:spPr>
          <a:xfrm>
            <a:off x="0" y="0"/>
            <a:ext cx="12192000" cy="1325563"/>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31BE25-E029-48DB-9AB8-94AAA3843AE7}"/>
              </a:ext>
            </a:extLst>
          </p:cNvPr>
          <p:cNvSpPr>
            <a:spLocks noGrp="1"/>
          </p:cNvSpPr>
          <p:nvPr>
            <p:ph type="title"/>
          </p:nvPr>
        </p:nvSpPr>
        <p:spPr>
          <a:xfrm>
            <a:off x="0" y="18255"/>
            <a:ext cx="12192000" cy="1325563"/>
          </a:xfrm>
        </p:spPr>
        <p:txBody>
          <a:bodyPr>
            <a:normAutofit/>
          </a:bodyPr>
          <a:lstStyle/>
          <a:p>
            <a:pPr algn="ctr"/>
            <a:r>
              <a:rPr lang="en-US" sz="3600" b="1" dirty="0" err="1">
                <a:latin typeface="Arial" panose="020B0604020202020204" pitchFamily="34" charset="0"/>
                <a:cs typeface="Arial" panose="020B0604020202020204" pitchFamily="34" charset="0"/>
              </a:rPr>
              <a:t>Callery</a:t>
            </a:r>
            <a:r>
              <a:rPr lang="en-US" sz="3600" b="1" dirty="0">
                <a:latin typeface="Arial" panose="020B0604020202020204" pitchFamily="34" charset="0"/>
                <a:cs typeface="Arial" panose="020B0604020202020204" pitchFamily="34" charset="0"/>
              </a:rPr>
              <a:t> Pear</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Management </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CCFB135-E285-44D7-1138-F4DC9542C830}"/>
              </a:ext>
            </a:extLst>
          </p:cNvPr>
          <p:cNvSpPr>
            <a:spLocks noGrp="1"/>
          </p:cNvSpPr>
          <p:nvPr>
            <p:ph idx="1"/>
          </p:nvPr>
        </p:nvSpPr>
        <p:spPr>
          <a:xfrm>
            <a:off x="838200" y="2254996"/>
            <a:ext cx="10515600" cy="3700532"/>
          </a:xfrm>
        </p:spPr>
        <p:txBody>
          <a:bodyPr>
            <a:normAutofit/>
          </a:bodyPr>
          <a:lstStyle/>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Mechanical</a:t>
            </a:r>
            <a:r>
              <a:rPr lang="en-US" sz="2600" dirty="0">
                <a:latin typeface="Arial" panose="020B0604020202020204" pitchFamily="34" charset="0"/>
                <a:cs typeface="Arial" panose="020B0604020202020204" pitchFamily="34" charset="0"/>
              </a:rPr>
              <a:t> – thorns pop tractor tires making mechanical control over large areas difficult. Seedlings can be pulled as long as all of the roots are also removed. Prescribed fire allows for resprouting. Cutting down larger trees can be effective when stumps are further treated with chemicals to prevent regrowth</a:t>
            </a:r>
          </a:p>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Chemical</a:t>
            </a:r>
            <a:r>
              <a:rPr lang="en-US" sz="2600" dirty="0">
                <a:latin typeface="Arial" panose="020B0604020202020204" pitchFamily="34" charset="0"/>
                <a:cs typeface="Arial" panose="020B0604020202020204" pitchFamily="34" charset="0"/>
              </a:rPr>
              <a:t> – herbicides like glyphosate, imazapyr, and triclopyr are effective at killing Callery pear by applying to stumps shortly after being cut</a:t>
            </a:r>
          </a:p>
        </p:txBody>
      </p:sp>
    </p:spTree>
    <p:extLst>
      <p:ext uri="{BB962C8B-B14F-4D97-AF65-F5344CB8AC3E}">
        <p14:creationId xmlns:p14="http://schemas.microsoft.com/office/powerpoint/2010/main" val="167930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F64761-9EF8-D448-8BE3-B7E1C4D688CB}"/>
              </a:ext>
            </a:extLst>
          </p:cNvPr>
          <p:cNvSpPr/>
          <p:nvPr/>
        </p:nvSpPr>
        <p:spPr>
          <a:xfrm>
            <a:off x="0" y="0"/>
            <a:ext cx="12192000" cy="1325563"/>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322E3E-0828-7901-321A-E56BF1A0B573}"/>
              </a:ext>
            </a:extLst>
          </p:cNvPr>
          <p:cNvSpPr>
            <a:spLocks noGrp="1"/>
          </p:cNvSpPr>
          <p:nvPr>
            <p:ph type="title"/>
          </p:nvPr>
        </p:nvSpPr>
        <p:spPr>
          <a:xfrm>
            <a:off x="0" y="18255"/>
            <a:ext cx="12192000" cy="1325563"/>
          </a:xfrm>
        </p:spPr>
        <p:txBody>
          <a:bodyPr>
            <a:normAutofit/>
          </a:bodyPr>
          <a:lstStyle/>
          <a:p>
            <a:pPr algn="ctr"/>
            <a:r>
              <a:rPr lang="en-US" sz="3600" b="1" dirty="0" err="1">
                <a:latin typeface="Arial" panose="020B0604020202020204" pitchFamily="34" charset="0"/>
                <a:cs typeface="Arial" panose="020B0604020202020204" pitchFamily="34" charset="0"/>
              </a:rPr>
              <a:t>Callery</a:t>
            </a:r>
            <a:r>
              <a:rPr lang="en-US" sz="3600" b="1" dirty="0">
                <a:latin typeface="Arial" panose="020B0604020202020204" pitchFamily="34" charset="0"/>
                <a:cs typeface="Arial" panose="020B0604020202020204" pitchFamily="34" charset="0"/>
              </a:rPr>
              <a:t> Pear</a:t>
            </a:r>
            <a:br>
              <a:rPr lang="en-US" sz="3600" b="1" dirty="0">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Additional Resources </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A3ABB89-438F-D391-17BC-C813ECCA1A4D}"/>
              </a:ext>
            </a:extLst>
          </p:cNvPr>
          <p:cNvSpPr>
            <a:spLocks noGrp="1"/>
          </p:cNvSpPr>
          <p:nvPr>
            <p:ph idx="1"/>
          </p:nvPr>
        </p:nvSpPr>
        <p:spPr>
          <a:xfrm>
            <a:off x="2356338" y="1559170"/>
            <a:ext cx="9648092" cy="4783015"/>
          </a:xfrm>
        </p:spPr>
        <p:txBody>
          <a:bodyPr>
            <a:normAutofit fontScale="92500" lnSpcReduction="2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Southern Regional Extension Forestry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rPr>
              <a:t>http://southernforesthealth.net/</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indent="0">
              <a:buNone/>
            </a:pPr>
            <a:endParaRPr lang="en-US" dirty="0"/>
          </a:p>
          <a:p>
            <a:pPr marL="0" indent="0">
              <a:buNone/>
            </a:pPr>
            <a:r>
              <a:rPr lang="en-US" dirty="0"/>
              <a:t>Clemson Extension </a:t>
            </a:r>
          </a:p>
          <a:p>
            <a:pPr marL="0" indent="0">
              <a:buNone/>
            </a:pPr>
            <a:r>
              <a:rPr lang="en-US" dirty="0">
                <a:hlinkClick r:id="rId3"/>
              </a:rPr>
              <a:t>https://hgic.clemson.edu/bradford-and-callery-pear/</a:t>
            </a:r>
            <a:endParaRPr lang="en-US" dirty="0"/>
          </a:p>
          <a:p>
            <a:pPr marL="0" indent="0">
              <a:buNone/>
            </a:pPr>
            <a:endParaRPr lang="en-US" dirty="0"/>
          </a:p>
          <a:p>
            <a:pPr marL="0" indent="0">
              <a:buNone/>
            </a:pPr>
            <a:r>
              <a:rPr lang="en-US" dirty="0"/>
              <a:t>Alabama Cooperative Extension System</a:t>
            </a:r>
          </a:p>
          <a:p>
            <a:pPr marL="0" indent="0">
              <a:buNone/>
            </a:pPr>
            <a:r>
              <a:rPr lang="en-US" dirty="0">
                <a:hlinkClick r:id="rId4"/>
              </a:rPr>
              <a:t>https://www.aces.edu/blog/topics/forestry-wildlife/callery-pear-history-identification-and-control/</a:t>
            </a:r>
            <a:endParaRPr lang="en-US" dirty="0"/>
          </a:p>
          <a:p>
            <a:pPr marL="0" indent="0">
              <a:buNone/>
            </a:pPr>
            <a:endParaRPr lang="en-US" dirty="0"/>
          </a:p>
          <a:p>
            <a:pPr marL="0" indent="0">
              <a:buNone/>
            </a:pPr>
            <a:r>
              <a:rPr lang="en-US" dirty="0"/>
              <a:t>Penn State Extension</a:t>
            </a:r>
          </a:p>
          <a:p>
            <a:pPr marL="0" indent="0">
              <a:buNone/>
            </a:pPr>
            <a:r>
              <a:rPr lang="en-US" dirty="0">
                <a:hlinkClick r:id="rId5"/>
              </a:rPr>
              <a:t>https://extension.psu.edu/callery-pear</a:t>
            </a:r>
            <a:endParaRPr lang="en-US" dirty="0"/>
          </a:p>
          <a:p>
            <a:pPr marL="0" indent="0">
              <a:buNone/>
            </a:pPr>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0FF3AB2E-7AA8-64D5-9D39-0837F95A19C7}"/>
              </a:ext>
            </a:extLst>
          </p:cNvPr>
          <p:cNvPicPr>
            <a:picLocks noChangeAspect="1"/>
          </p:cNvPicPr>
          <p:nvPr/>
        </p:nvPicPr>
        <p:blipFill>
          <a:blip r:embed="rId6"/>
          <a:stretch>
            <a:fillRect/>
          </a:stretch>
        </p:blipFill>
        <p:spPr>
          <a:xfrm>
            <a:off x="1157434" y="1512972"/>
            <a:ext cx="932416" cy="795296"/>
          </a:xfrm>
          <a:prstGeom prst="rect">
            <a:avLst/>
          </a:prstGeom>
        </p:spPr>
      </p:pic>
      <p:pic>
        <p:nvPicPr>
          <p:cNvPr id="6" name="Picture 5">
            <a:extLst>
              <a:ext uri="{FF2B5EF4-FFF2-40B4-BE49-F238E27FC236}">
                <a16:creationId xmlns:a16="http://schemas.microsoft.com/office/drawing/2014/main" id="{D72ABC81-D0CE-3DC3-1F00-52DAEB20790D}"/>
              </a:ext>
            </a:extLst>
          </p:cNvPr>
          <p:cNvPicPr>
            <a:picLocks noChangeAspect="1"/>
          </p:cNvPicPr>
          <p:nvPr/>
        </p:nvPicPr>
        <p:blipFill>
          <a:blip r:embed="rId7"/>
          <a:stretch>
            <a:fillRect/>
          </a:stretch>
        </p:blipFill>
        <p:spPr>
          <a:xfrm>
            <a:off x="974032" y="3789742"/>
            <a:ext cx="1210942" cy="1210942"/>
          </a:xfrm>
          <a:prstGeom prst="rect">
            <a:avLst/>
          </a:prstGeom>
        </p:spPr>
      </p:pic>
      <p:pic>
        <p:nvPicPr>
          <p:cNvPr id="7" name="Picture 6">
            <a:extLst>
              <a:ext uri="{FF2B5EF4-FFF2-40B4-BE49-F238E27FC236}">
                <a16:creationId xmlns:a16="http://schemas.microsoft.com/office/drawing/2014/main" id="{647255B4-8BC4-6853-9DA9-BEE2B16D753D}"/>
              </a:ext>
            </a:extLst>
          </p:cNvPr>
          <p:cNvPicPr>
            <a:picLocks noChangeAspect="1"/>
          </p:cNvPicPr>
          <p:nvPr/>
        </p:nvPicPr>
        <p:blipFill>
          <a:blip r:embed="rId8"/>
          <a:stretch>
            <a:fillRect/>
          </a:stretch>
        </p:blipFill>
        <p:spPr>
          <a:xfrm>
            <a:off x="974032" y="5189416"/>
            <a:ext cx="1210942" cy="1210942"/>
          </a:xfrm>
          <a:prstGeom prst="rect">
            <a:avLst/>
          </a:prstGeom>
        </p:spPr>
      </p:pic>
      <p:pic>
        <p:nvPicPr>
          <p:cNvPr id="8" name="Picture 7">
            <a:extLst>
              <a:ext uri="{FF2B5EF4-FFF2-40B4-BE49-F238E27FC236}">
                <a16:creationId xmlns:a16="http://schemas.microsoft.com/office/drawing/2014/main" id="{41D6DFEA-AECD-3594-472D-81B7ADDA3350}"/>
              </a:ext>
            </a:extLst>
          </p:cNvPr>
          <p:cNvPicPr>
            <a:picLocks noChangeAspect="1"/>
          </p:cNvPicPr>
          <p:nvPr/>
        </p:nvPicPr>
        <p:blipFill>
          <a:blip r:embed="rId9"/>
          <a:stretch>
            <a:fillRect/>
          </a:stretch>
        </p:blipFill>
        <p:spPr>
          <a:xfrm>
            <a:off x="974032" y="2555653"/>
            <a:ext cx="1325564" cy="981746"/>
          </a:xfrm>
          <a:prstGeom prst="rect">
            <a:avLst/>
          </a:prstGeom>
        </p:spPr>
      </p:pic>
      <p:sp>
        <p:nvSpPr>
          <p:cNvPr id="9" name="TextBox 8">
            <a:extLst>
              <a:ext uri="{FF2B5EF4-FFF2-40B4-BE49-F238E27FC236}">
                <a16:creationId xmlns:a16="http://schemas.microsoft.com/office/drawing/2014/main" id="{D2E4E121-D932-8073-C292-42A8AB812AD0}"/>
              </a:ext>
            </a:extLst>
          </p:cNvPr>
          <p:cNvSpPr txBox="1"/>
          <p:nvPr/>
        </p:nvSpPr>
        <p:spPr>
          <a:xfrm>
            <a:off x="2184974" y="6342185"/>
            <a:ext cx="9630405"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 Created by Katy Crout Moretti &amp; David Coyle (Clemson University); Reviewed by </a:t>
            </a:r>
            <a:r>
              <a:rPr lang="en-US" sz="1400">
                <a:latin typeface="Arial" panose="020B0604020202020204" pitchFamily="34" charset="0"/>
                <a:cs typeface="Arial" panose="020B0604020202020204" pitchFamily="34" charset="0"/>
              </a:rPr>
              <a:t>Emilee Poole (</a:t>
            </a:r>
            <a:r>
              <a:rPr lang="en-US" sz="1400" dirty="0">
                <a:latin typeface="Arial" panose="020B0604020202020204" pitchFamily="34" charset="0"/>
                <a:cs typeface="Arial" panose="020B0604020202020204" pitchFamily="34" charset="0"/>
              </a:rPr>
              <a:t>US Forest Service)</a:t>
            </a:r>
          </a:p>
        </p:txBody>
      </p:sp>
    </p:spTree>
    <p:extLst>
      <p:ext uri="{BB962C8B-B14F-4D97-AF65-F5344CB8AC3E}">
        <p14:creationId xmlns:p14="http://schemas.microsoft.com/office/powerpoint/2010/main" val="2626262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F64761-9EF8-D448-8BE3-B7E1C4D688CB}"/>
              </a:ext>
            </a:extLst>
          </p:cNvPr>
          <p:cNvSpPr/>
          <p:nvPr/>
        </p:nvSpPr>
        <p:spPr>
          <a:xfrm>
            <a:off x="0" y="0"/>
            <a:ext cx="12192000" cy="1325563"/>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322E3E-0828-7901-321A-E56BF1A0B573}"/>
              </a:ext>
            </a:extLst>
          </p:cNvPr>
          <p:cNvSpPr>
            <a:spLocks noGrp="1"/>
          </p:cNvSpPr>
          <p:nvPr>
            <p:ph type="title"/>
          </p:nvPr>
        </p:nvSpPr>
        <p:spPr>
          <a:xfrm>
            <a:off x="0" y="18255"/>
            <a:ext cx="12192000" cy="1325563"/>
          </a:xfrm>
        </p:spPr>
        <p:txBody>
          <a:bodyPr>
            <a:normAutofit/>
          </a:bodyPr>
          <a:lstStyle/>
          <a:p>
            <a:pPr algn="ctr"/>
            <a:r>
              <a:rPr lang="en-US" sz="3600" b="1" dirty="0" err="1">
                <a:latin typeface="Arial" panose="020B0604020202020204" pitchFamily="34" charset="0"/>
                <a:cs typeface="Arial" panose="020B0604020202020204" pitchFamily="34" charset="0"/>
              </a:rPr>
              <a:t>Callery</a:t>
            </a:r>
            <a:r>
              <a:rPr lang="en-US" sz="3600" b="1" dirty="0">
                <a:latin typeface="Arial" panose="020B0604020202020204" pitchFamily="34" charset="0"/>
                <a:cs typeface="Arial" panose="020B0604020202020204" pitchFamily="34" charset="0"/>
              </a:rPr>
              <a:t> Pear</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Introduction </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A3ABB89-438F-D391-17BC-C813ECCA1A4D}"/>
              </a:ext>
            </a:extLst>
          </p:cNvPr>
          <p:cNvSpPr>
            <a:spLocks noGrp="1"/>
          </p:cNvSpPr>
          <p:nvPr>
            <p:ph idx="1"/>
          </p:nvPr>
        </p:nvSpPr>
        <p:spPr>
          <a:xfrm>
            <a:off x="152401" y="1805353"/>
            <a:ext cx="6131169" cy="4888523"/>
          </a:xfrm>
        </p:spPr>
        <p:txBody>
          <a:bodyPr>
            <a:normAutofit lnSpcReduction="10000"/>
          </a:bodyPr>
          <a:lstStyle/>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Native to parts of East Asia – China, Japan, Korea, Taiwan, and Vietnam</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Introduced to the US in the early 1900s for use in breeding fire blight resistance into common pears</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Later became popular as an ornamental street tree</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Mostly found throughout the southeastern US – New Jersey to Illinois, south to Texas – but has been reported in other states as well</a:t>
            </a:r>
          </a:p>
          <a:p>
            <a:pPr marL="0" indent="0">
              <a:buNone/>
            </a:pPr>
            <a:endParaRPr lang="en-US" dirty="0"/>
          </a:p>
        </p:txBody>
      </p:sp>
      <p:pic>
        <p:nvPicPr>
          <p:cNvPr id="5" name="Picture 4">
            <a:extLst>
              <a:ext uri="{FF2B5EF4-FFF2-40B4-BE49-F238E27FC236}">
                <a16:creationId xmlns:a16="http://schemas.microsoft.com/office/drawing/2014/main" id="{137FC47C-7B2D-BDC8-DD9D-28CBBC688A5B}"/>
              </a:ext>
            </a:extLst>
          </p:cNvPr>
          <p:cNvPicPr>
            <a:picLocks noChangeAspect="1"/>
          </p:cNvPicPr>
          <p:nvPr/>
        </p:nvPicPr>
        <p:blipFill>
          <a:blip r:embed="rId2"/>
          <a:stretch>
            <a:fillRect/>
          </a:stretch>
        </p:blipFill>
        <p:spPr>
          <a:xfrm>
            <a:off x="6518031" y="2244298"/>
            <a:ext cx="5521568" cy="3450980"/>
          </a:xfrm>
          <a:prstGeom prst="rect">
            <a:avLst/>
          </a:prstGeom>
        </p:spPr>
      </p:pic>
    </p:spTree>
    <p:extLst>
      <p:ext uri="{BB962C8B-B14F-4D97-AF65-F5344CB8AC3E}">
        <p14:creationId xmlns:p14="http://schemas.microsoft.com/office/powerpoint/2010/main" val="25812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63578-0480-2212-86CC-AEB71D2AA8A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DED77A8-10CD-B67D-B1A9-4B947F5D3042}"/>
              </a:ext>
            </a:extLst>
          </p:cNvPr>
          <p:cNvSpPr/>
          <p:nvPr/>
        </p:nvSpPr>
        <p:spPr>
          <a:xfrm>
            <a:off x="0" y="0"/>
            <a:ext cx="12192000" cy="1325563"/>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BE6C74-F382-B157-18AA-A5D49B2BEECA}"/>
              </a:ext>
            </a:extLst>
          </p:cNvPr>
          <p:cNvSpPr>
            <a:spLocks noGrp="1"/>
          </p:cNvSpPr>
          <p:nvPr>
            <p:ph type="title"/>
          </p:nvPr>
        </p:nvSpPr>
        <p:spPr>
          <a:xfrm>
            <a:off x="0" y="18255"/>
            <a:ext cx="12192000" cy="1325563"/>
          </a:xfrm>
        </p:spPr>
        <p:txBody>
          <a:bodyPr>
            <a:normAutofit/>
          </a:bodyPr>
          <a:lstStyle/>
          <a:p>
            <a:pPr algn="ctr"/>
            <a:r>
              <a:rPr lang="en-US" sz="3600" b="1" dirty="0">
                <a:latin typeface="Arial" panose="020B0604020202020204" pitchFamily="34" charset="0"/>
                <a:cs typeface="Arial" panose="020B0604020202020204" pitchFamily="34" charset="0"/>
              </a:rPr>
              <a:t>Callery Pear</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Cultivars = Pears Gone Wild</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BED3801-21EA-B004-1BE4-BD6654E5119E}"/>
              </a:ext>
            </a:extLst>
          </p:cNvPr>
          <p:cNvSpPr>
            <a:spLocks noGrp="1"/>
          </p:cNvSpPr>
          <p:nvPr>
            <p:ph idx="1"/>
          </p:nvPr>
        </p:nvSpPr>
        <p:spPr>
          <a:xfrm>
            <a:off x="164124" y="1754795"/>
            <a:ext cx="7983413" cy="4710481"/>
          </a:xfrm>
        </p:spPr>
        <p:txBody>
          <a:bodyPr>
            <a:normAutofit/>
          </a:bodyPr>
          <a:lstStyle/>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In the 1950s several cultivars became popular in the ornamental industry – Bradford being the most well known</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Cultivars were originally sterile and thornless, but cross pollination with other cultivars creates fruit with viable seeds</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Fruit eaten and spread by wildlife</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Plants that grow from these seeds = the aggressive and thorny, thicket forming Callery pears</a:t>
            </a:r>
          </a:p>
          <a:p>
            <a:pPr marL="0" indent="0" algn="ctr">
              <a:spcBef>
                <a:spcPts val="1200"/>
              </a:spcBef>
              <a:spcAft>
                <a:spcPts val="1200"/>
              </a:spcAft>
              <a:buNone/>
            </a:pPr>
            <a:endParaRPr lang="en-US" sz="2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8D84E84-EA55-2331-3191-580DB36DE9F1}"/>
              </a:ext>
            </a:extLst>
          </p:cNvPr>
          <p:cNvPicPr>
            <a:picLocks noChangeAspect="1"/>
          </p:cNvPicPr>
          <p:nvPr/>
        </p:nvPicPr>
        <p:blipFill>
          <a:blip r:embed="rId3"/>
          <a:stretch>
            <a:fillRect/>
          </a:stretch>
        </p:blipFill>
        <p:spPr>
          <a:xfrm>
            <a:off x="8503709" y="1343818"/>
            <a:ext cx="3688291" cy="5532437"/>
          </a:xfrm>
          <a:prstGeom prst="rect">
            <a:avLst/>
          </a:prstGeom>
          <a:ln>
            <a:solidFill>
              <a:schemeClr val="tx1"/>
            </a:solidFill>
          </a:ln>
        </p:spPr>
      </p:pic>
      <p:sp>
        <p:nvSpPr>
          <p:cNvPr id="7" name="TextBox 6">
            <a:extLst>
              <a:ext uri="{FF2B5EF4-FFF2-40B4-BE49-F238E27FC236}">
                <a16:creationId xmlns:a16="http://schemas.microsoft.com/office/drawing/2014/main" id="{B9EAFD67-11D0-3ABC-09AC-732639C921CC}"/>
              </a:ext>
            </a:extLst>
          </p:cNvPr>
          <p:cNvSpPr txBox="1"/>
          <p:nvPr/>
        </p:nvSpPr>
        <p:spPr>
          <a:xfrm>
            <a:off x="8503709" y="6608913"/>
            <a:ext cx="1887415"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John </a:t>
            </a:r>
            <a:r>
              <a:rPr lang="en-US" sz="900" dirty="0" err="1">
                <a:solidFill>
                  <a:prstClr val="black"/>
                </a:solidFill>
                <a:latin typeface="Arial" panose="020B0604020202020204" pitchFamily="34" charset="0"/>
                <a:cs typeface="Arial" panose="020B0604020202020204" pitchFamily="34" charset="0"/>
              </a:rPr>
              <a:t>Ruter</a:t>
            </a:r>
            <a:r>
              <a:rPr lang="en-US" sz="900" dirty="0">
                <a:solidFill>
                  <a:prstClr val="black"/>
                </a:solidFill>
                <a:latin typeface="Arial" panose="020B0604020202020204" pitchFamily="34" charset="0"/>
                <a:cs typeface="Arial" panose="020B0604020202020204" pitchFamily="34" charset="0"/>
              </a:rPr>
              <a:t>, UGA,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7135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F64761-9EF8-D448-8BE3-B7E1C4D688CB}"/>
              </a:ext>
            </a:extLst>
          </p:cNvPr>
          <p:cNvSpPr/>
          <p:nvPr/>
        </p:nvSpPr>
        <p:spPr>
          <a:xfrm>
            <a:off x="0" y="0"/>
            <a:ext cx="12192000" cy="1325563"/>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322E3E-0828-7901-321A-E56BF1A0B573}"/>
              </a:ext>
            </a:extLst>
          </p:cNvPr>
          <p:cNvSpPr>
            <a:spLocks noGrp="1"/>
          </p:cNvSpPr>
          <p:nvPr>
            <p:ph type="title"/>
          </p:nvPr>
        </p:nvSpPr>
        <p:spPr>
          <a:xfrm>
            <a:off x="0" y="18255"/>
            <a:ext cx="12192000" cy="1325563"/>
          </a:xfrm>
        </p:spPr>
        <p:txBody>
          <a:bodyPr>
            <a:normAutofit/>
          </a:bodyPr>
          <a:lstStyle/>
          <a:p>
            <a:pPr algn="ctr"/>
            <a:r>
              <a:rPr lang="en-US" sz="3600" b="1" dirty="0" err="1">
                <a:latin typeface="Arial" panose="020B0604020202020204" pitchFamily="34" charset="0"/>
                <a:cs typeface="Arial" panose="020B0604020202020204" pitchFamily="34" charset="0"/>
              </a:rPr>
              <a:t>Callery</a:t>
            </a:r>
            <a:r>
              <a:rPr lang="en-US" sz="3600" b="1" dirty="0">
                <a:latin typeface="Arial" panose="020B0604020202020204" pitchFamily="34" charset="0"/>
                <a:cs typeface="Arial" panose="020B0604020202020204" pitchFamily="34" charset="0"/>
              </a:rPr>
              <a:t> Pear</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Description </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A3ABB89-438F-D391-17BC-C813ECCA1A4D}"/>
              </a:ext>
            </a:extLst>
          </p:cNvPr>
          <p:cNvSpPr>
            <a:spLocks noGrp="1"/>
          </p:cNvSpPr>
          <p:nvPr>
            <p:ph idx="1"/>
          </p:nvPr>
        </p:nvSpPr>
        <p:spPr>
          <a:xfrm>
            <a:off x="3370064" y="1715933"/>
            <a:ext cx="4618893" cy="4788206"/>
          </a:xfrm>
        </p:spPr>
        <p:txBody>
          <a:bodyPr>
            <a:normAutofit/>
          </a:bodyPr>
          <a:lstStyle/>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Height: </a:t>
            </a:r>
            <a:r>
              <a:rPr lang="en-US" sz="2600" dirty="0">
                <a:latin typeface="Arial" panose="020B0604020202020204" pitchFamily="34" charset="0"/>
                <a:cs typeface="Arial" panose="020B0604020202020204" pitchFamily="34" charset="0"/>
              </a:rPr>
              <a:t>typically, 30-50 feet</a:t>
            </a:r>
          </a:p>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Stem: </a:t>
            </a:r>
            <a:r>
              <a:rPr lang="en-US" sz="2600" dirty="0">
                <a:latin typeface="Arial" panose="020B0604020202020204" pitchFamily="34" charset="0"/>
                <a:cs typeface="Arial" panose="020B0604020202020204" pitchFamily="34" charset="0"/>
              </a:rPr>
              <a:t>grayish-brown color, smooth on newer limbs but fissured  on larger limbs and trunk, thorns/spines up to 3 inches long common on limbs</a:t>
            </a:r>
          </a:p>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Flowers: </a:t>
            </a:r>
            <a:r>
              <a:rPr lang="en-US" sz="2600" dirty="0">
                <a:latin typeface="Arial" panose="020B0604020202020204" pitchFamily="34" charset="0"/>
                <a:cs typeface="Arial" panose="020B0604020202020204" pitchFamily="34" charset="0"/>
              </a:rPr>
              <a:t>white, five petals each, clustered in a bundle, appear in late winter to early spring with a very distinct odor</a:t>
            </a:r>
          </a:p>
        </p:txBody>
      </p:sp>
      <p:pic>
        <p:nvPicPr>
          <p:cNvPr id="5" name="Picture 4">
            <a:extLst>
              <a:ext uri="{FF2B5EF4-FFF2-40B4-BE49-F238E27FC236}">
                <a16:creationId xmlns:a16="http://schemas.microsoft.com/office/drawing/2014/main" id="{FDA7E894-5D26-A677-2778-DD70297E1934}"/>
              </a:ext>
            </a:extLst>
          </p:cNvPr>
          <p:cNvPicPr>
            <a:picLocks noChangeAspect="1"/>
          </p:cNvPicPr>
          <p:nvPr/>
        </p:nvPicPr>
        <p:blipFill>
          <a:blip r:embed="rId3"/>
          <a:srcRect l="20015"/>
          <a:stretch/>
        </p:blipFill>
        <p:spPr>
          <a:xfrm>
            <a:off x="0" y="1335575"/>
            <a:ext cx="3328713" cy="5548922"/>
          </a:xfrm>
          <a:prstGeom prst="rect">
            <a:avLst/>
          </a:prstGeom>
          <a:ln>
            <a:solidFill>
              <a:schemeClr val="tx1"/>
            </a:solidFill>
          </a:ln>
        </p:spPr>
      </p:pic>
      <p:sp>
        <p:nvSpPr>
          <p:cNvPr id="6" name="TextBox 5">
            <a:extLst>
              <a:ext uri="{FF2B5EF4-FFF2-40B4-BE49-F238E27FC236}">
                <a16:creationId xmlns:a16="http://schemas.microsoft.com/office/drawing/2014/main" id="{B992F098-9971-E829-3058-891CB370EB23}"/>
              </a:ext>
            </a:extLst>
          </p:cNvPr>
          <p:cNvSpPr txBox="1"/>
          <p:nvPr/>
        </p:nvSpPr>
        <p:spPr>
          <a:xfrm>
            <a:off x="-12364" y="6661908"/>
            <a:ext cx="1863328"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Katy Moretti, Clemson University</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332EB34-AF49-67D4-C3BB-87F0BDC82737}"/>
              </a:ext>
            </a:extLst>
          </p:cNvPr>
          <p:cNvPicPr>
            <a:picLocks noChangeAspect="1"/>
          </p:cNvPicPr>
          <p:nvPr/>
        </p:nvPicPr>
        <p:blipFill>
          <a:blip r:embed="rId4"/>
          <a:stretch>
            <a:fillRect/>
          </a:stretch>
        </p:blipFill>
        <p:spPr>
          <a:xfrm>
            <a:off x="8030308" y="1327332"/>
            <a:ext cx="4161692" cy="5530668"/>
          </a:xfrm>
          <a:prstGeom prst="rect">
            <a:avLst/>
          </a:prstGeom>
          <a:ln>
            <a:solidFill>
              <a:schemeClr val="tx1"/>
            </a:solidFill>
          </a:ln>
        </p:spPr>
      </p:pic>
      <p:sp>
        <p:nvSpPr>
          <p:cNvPr id="8" name="TextBox 7">
            <a:extLst>
              <a:ext uri="{FF2B5EF4-FFF2-40B4-BE49-F238E27FC236}">
                <a16:creationId xmlns:a16="http://schemas.microsoft.com/office/drawing/2014/main" id="{54E582B4-4543-CDB4-A475-F64E8567C2B3}"/>
              </a:ext>
            </a:extLst>
          </p:cNvPr>
          <p:cNvSpPr txBox="1"/>
          <p:nvPr/>
        </p:nvSpPr>
        <p:spPr>
          <a:xfrm>
            <a:off x="8030308" y="6627168"/>
            <a:ext cx="1723292"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Ansel Oommen,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90C13B1-7DE5-D7CB-CF4D-E755CB09FDBC}"/>
              </a:ext>
            </a:extLst>
          </p:cNvPr>
          <p:cNvSpPr txBox="1"/>
          <p:nvPr/>
        </p:nvSpPr>
        <p:spPr>
          <a:xfrm>
            <a:off x="354757" y="2379938"/>
            <a:ext cx="1129085" cy="307777"/>
          </a:xfrm>
          <a:prstGeom prst="rect">
            <a:avLst/>
          </a:prstGeom>
          <a:solidFill>
            <a:schemeClr val="bg1"/>
          </a:solidFill>
          <a:ln>
            <a:solidFill>
              <a:schemeClr val="tx1"/>
            </a:solidFill>
          </a:ln>
        </p:spPr>
        <p:txBody>
          <a:bodyPr wrap="square" rtlCol="0">
            <a:spAutoFit/>
          </a:bodyPr>
          <a:lstStyle/>
          <a:p>
            <a:pPr algn="ctr"/>
            <a:r>
              <a:rPr lang="en-US" sz="1400" dirty="0">
                <a:latin typeface="Arial" panose="020B0604020202020204" pitchFamily="34" charset="0"/>
                <a:cs typeface="Arial" panose="020B0604020202020204" pitchFamily="34" charset="0"/>
              </a:rPr>
              <a:t>Thorn/spine</a:t>
            </a:r>
          </a:p>
        </p:txBody>
      </p:sp>
      <p:sp>
        <p:nvSpPr>
          <p:cNvPr id="10" name="Arrow: Right 9">
            <a:extLst>
              <a:ext uri="{FF2B5EF4-FFF2-40B4-BE49-F238E27FC236}">
                <a16:creationId xmlns:a16="http://schemas.microsoft.com/office/drawing/2014/main" id="{34BC910E-6140-7C1C-807A-36D98F3E2932}"/>
              </a:ext>
            </a:extLst>
          </p:cNvPr>
          <p:cNvSpPr/>
          <p:nvPr/>
        </p:nvSpPr>
        <p:spPr>
          <a:xfrm rot="5400000">
            <a:off x="659732" y="2874138"/>
            <a:ext cx="488238" cy="23083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180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2CDEE-5ACA-D41A-67C8-8A9A0E5D45B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92371D5-3016-76EB-CF8D-4A9532EA5F34}"/>
              </a:ext>
            </a:extLst>
          </p:cNvPr>
          <p:cNvSpPr/>
          <p:nvPr/>
        </p:nvSpPr>
        <p:spPr>
          <a:xfrm>
            <a:off x="0" y="0"/>
            <a:ext cx="12192000" cy="1325563"/>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7CBE71-D14C-4D11-7940-90DCC419D63E}"/>
              </a:ext>
            </a:extLst>
          </p:cNvPr>
          <p:cNvSpPr>
            <a:spLocks noGrp="1"/>
          </p:cNvSpPr>
          <p:nvPr>
            <p:ph type="title"/>
          </p:nvPr>
        </p:nvSpPr>
        <p:spPr>
          <a:xfrm>
            <a:off x="0" y="18255"/>
            <a:ext cx="12192000" cy="1325563"/>
          </a:xfrm>
        </p:spPr>
        <p:txBody>
          <a:bodyPr>
            <a:normAutofit/>
          </a:bodyPr>
          <a:lstStyle/>
          <a:p>
            <a:pPr algn="ctr"/>
            <a:r>
              <a:rPr lang="en-US" sz="3600" b="1" dirty="0" err="1">
                <a:latin typeface="Arial" panose="020B0604020202020204" pitchFamily="34" charset="0"/>
                <a:cs typeface="Arial" panose="020B0604020202020204" pitchFamily="34" charset="0"/>
              </a:rPr>
              <a:t>Callery</a:t>
            </a:r>
            <a:r>
              <a:rPr lang="en-US" sz="3600" b="1" dirty="0">
                <a:latin typeface="Arial" panose="020B0604020202020204" pitchFamily="34" charset="0"/>
                <a:cs typeface="Arial" panose="020B0604020202020204" pitchFamily="34" charset="0"/>
              </a:rPr>
              <a:t> Pear</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Description </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F44B23E-EB62-AD01-AD99-A76F9E0EF883}"/>
              </a:ext>
            </a:extLst>
          </p:cNvPr>
          <p:cNvSpPr>
            <a:spLocks noGrp="1"/>
          </p:cNvSpPr>
          <p:nvPr>
            <p:ph idx="1"/>
          </p:nvPr>
        </p:nvSpPr>
        <p:spPr>
          <a:xfrm>
            <a:off x="3505200" y="1507559"/>
            <a:ext cx="4443369" cy="5216769"/>
          </a:xfrm>
        </p:spPr>
        <p:txBody>
          <a:bodyPr>
            <a:normAutofit/>
          </a:bodyPr>
          <a:lstStyle/>
          <a:p>
            <a:pPr marL="0" indent="0" algn="ctr">
              <a:spcBef>
                <a:spcPts val="1200"/>
              </a:spcBef>
              <a:spcAft>
                <a:spcPts val="1200"/>
              </a:spcAft>
              <a:buFont typeface="Arial" panose="020B0604020202020204" pitchFamily="34" charset="0"/>
              <a:buNone/>
            </a:pPr>
            <a:r>
              <a:rPr lang="en-US" sz="2600" b="1" dirty="0">
                <a:latin typeface="Arial" panose="020B0604020202020204" pitchFamily="34" charset="0"/>
                <a:cs typeface="Arial" panose="020B0604020202020204" pitchFamily="34" charset="0"/>
              </a:rPr>
              <a:t>Leaves: </a:t>
            </a:r>
            <a:r>
              <a:rPr lang="en-US" sz="2600" dirty="0">
                <a:latin typeface="Arial" panose="020B0604020202020204" pitchFamily="34" charset="0"/>
                <a:cs typeface="Arial" panose="020B0604020202020204" pitchFamily="34" charset="0"/>
              </a:rPr>
              <a:t>1.5-3 inches long, simple, alternate, tear-drop shape with round-toothed margins, shiny waxy appearance, dark green in spring and summer, red to maroon in fall</a:t>
            </a:r>
          </a:p>
          <a:p>
            <a:pPr marL="0" indent="0" algn="ctr">
              <a:spcBef>
                <a:spcPts val="1200"/>
              </a:spcBef>
              <a:spcAft>
                <a:spcPts val="1200"/>
              </a:spcAft>
              <a:buFont typeface="Arial" panose="020B0604020202020204" pitchFamily="34" charset="0"/>
              <a:buNone/>
            </a:pPr>
            <a:r>
              <a:rPr lang="en-US" sz="2600" b="1" dirty="0">
                <a:latin typeface="Arial" panose="020B0604020202020204" pitchFamily="34" charset="0"/>
                <a:cs typeface="Arial" panose="020B0604020202020204" pitchFamily="34" charset="0"/>
              </a:rPr>
              <a:t>Fruits: </a:t>
            </a:r>
            <a:r>
              <a:rPr lang="en-US" sz="2600" dirty="0">
                <a:latin typeface="Arial" panose="020B0604020202020204" pitchFamily="34" charset="0"/>
                <a:cs typeface="Arial" panose="020B0604020202020204" pitchFamily="34" charset="0"/>
              </a:rPr>
              <a:t>vary in size, round with long stems, begin as a green color but turn reddish-brow,  flecked with pale dots, clustered similar to flowers, mature in fall</a:t>
            </a:r>
          </a:p>
          <a:p>
            <a:pPr marL="0" indent="0" algn="ctr">
              <a:spcBef>
                <a:spcPts val="1200"/>
              </a:spcBef>
              <a:spcAft>
                <a:spcPts val="1200"/>
              </a:spcAft>
              <a:buNone/>
            </a:pPr>
            <a:endParaRPr lang="en-US" sz="26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FA2260A-6044-D179-FCFE-3595A1E35F17}"/>
              </a:ext>
            </a:extLst>
          </p:cNvPr>
          <p:cNvPicPr>
            <a:picLocks noChangeAspect="1"/>
          </p:cNvPicPr>
          <p:nvPr/>
        </p:nvPicPr>
        <p:blipFill>
          <a:blip r:embed="rId3"/>
          <a:srcRect t="37208" b="13007"/>
          <a:stretch/>
        </p:blipFill>
        <p:spPr>
          <a:xfrm>
            <a:off x="8042673" y="4103707"/>
            <a:ext cx="4149328" cy="2754293"/>
          </a:xfrm>
          <a:prstGeom prst="rect">
            <a:avLst/>
          </a:prstGeom>
          <a:ln>
            <a:solidFill>
              <a:schemeClr val="tx1"/>
            </a:solidFill>
          </a:ln>
        </p:spPr>
      </p:pic>
      <p:sp>
        <p:nvSpPr>
          <p:cNvPr id="6" name="TextBox 5">
            <a:extLst>
              <a:ext uri="{FF2B5EF4-FFF2-40B4-BE49-F238E27FC236}">
                <a16:creationId xmlns:a16="http://schemas.microsoft.com/office/drawing/2014/main" id="{59717D84-5A6B-C9AD-778C-B957363A00D4}"/>
              </a:ext>
            </a:extLst>
          </p:cNvPr>
          <p:cNvSpPr txBox="1"/>
          <p:nvPr/>
        </p:nvSpPr>
        <p:spPr>
          <a:xfrm>
            <a:off x="8042673" y="6608912"/>
            <a:ext cx="1863328"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Katy Moretti, Clemson University</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2B7CC18-9053-5237-8748-2DF018223F8B}"/>
              </a:ext>
            </a:extLst>
          </p:cNvPr>
          <p:cNvPicPr>
            <a:picLocks noChangeAspect="1"/>
          </p:cNvPicPr>
          <p:nvPr/>
        </p:nvPicPr>
        <p:blipFill>
          <a:blip r:embed="rId4"/>
          <a:srcRect l="29648" r="29327"/>
          <a:stretch/>
        </p:blipFill>
        <p:spPr>
          <a:xfrm>
            <a:off x="-1" y="1331045"/>
            <a:ext cx="3387969" cy="5526955"/>
          </a:xfrm>
          <a:prstGeom prst="rect">
            <a:avLst/>
          </a:prstGeom>
          <a:ln>
            <a:solidFill>
              <a:schemeClr val="tx1"/>
            </a:solidFill>
          </a:ln>
        </p:spPr>
      </p:pic>
      <p:sp>
        <p:nvSpPr>
          <p:cNvPr id="8" name="TextBox 7">
            <a:extLst>
              <a:ext uri="{FF2B5EF4-FFF2-40B4-BE49-F238E27FC236}">
                <a16:creationId xmlns:a16="http://schemas.microsoft.com/office/drawing/2014/main" id="{29DBA475-BF69-FDDE-6A50-08980C73D137}"/>
              </a:ext>
            </a:extLst>
          </p:cNvPr>
          <p:cNvSpPr txBox="1"/>
          <p:nvPr/>
        </p:nvSpPr>
        <p:spPr>
          <a:xfrm>
            <a:off x="0" y="6627168"/>
            <a:ext cx="2133600"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Chuck </a:t>
            </a:r>
            <a:r>
              <a:rPr lang="en-US" sz="900" dirty="0" err="1">
                <a:solidFill>
                  <a:prstClr val="black"/>
                </a:solidFill>
                <a:latin typeface="Arial" panose="020B0604020202020204" pitchFamily="34" charset="0"/>
                <a:cs typeface="Arial" panose="020B0604020202020204" pitchFamily="34" charset="0"/>
              </a:rPr>
              <a:t>Bargeron</a:t>
            </a:r>
            <a:r>
              <a:rPr lang="en-US" sz="900" dirty="0">
                <a:solidFill>
                  <a:prstClr val="black"/>
                </a:solidFill>
                <a:latin typeface="Arial" panose="020B0604020202020204" pitchFamily="34" charset="0"/>
                <a:cs typeface="Arial" panose="020B0604020202020204" pitchFamily="34" charset="0"/>
              </a:rPr>
              <a:t>, UGA,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B7D76185-91EC-07E6-2D1D-C621E7E67CFE}"/>
              </a:ext>
            </a:extLst>
          </p:cNvPr>
          <p:cNvSpPr txBox="1">
            <a:spLocks/>
          </p:cNvSpPr>
          <p:nvPr/>
        </p:nvSpPr>
        <p:spPr>
          <a:xfrm>
            <a:off x="3505200" y="1507559"/>
            <a:ext cx="4326137" cy="52167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200"/>
              </a:spcBef>
              <a:spcAft>
                <a:spcPts val="1200"/>
              </a:spcAft>
              <a:buFont typeface="Arial" panose="020B0604020202020204" pitchFamily="34" charset="0"/>
              <a:buNone/>
            </a:pPr>
            <a:endParaRPr lang="en-US" sz="26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580382F3-BF7F-2774-F886-F7B7C74CEE34}"/>
              </a:ext>
            </a:extLst>
          </p:cNvPr>
          <p:cNvPicPr>
            <a:picLocks noChangeAspect="1"/>
          </p:cNvPicPr>
          <p:nvPr/>
        </p:nvPicPr>
        <p:blipFill>
          <a:blip r:embed="rId5"/>
          <a:srcRect t="38117" b="12324"/>
          <a:stretch/>
        </p:blipFill>
        <p:spPr>
          <a:xfrm>
            <a:off x="8042672" y="1340230"/>
            <a:ext cx="4149328" cy="2754292"/>
          </a:xfrm>
          <a:prstGeom prst="rect">
            <a:avLst/>
          </a:prstGeom>
          <a:ln>
            <a:solidFill>
              <a:schemeClr val="tx1"/>
            </a:solidFill>
          </a:ln>
        </p:spPr>
      </p:pic>
    </p:spTree>
    <p:extLst>
      <p:ext uri="{BB962C8B-B14F-4D97-AF65-F5344CB8AC3E}">
        <p14:creationId xmlns:p14="http://schemas.microsoft.com/office/powerpoint/2010/main" val="3203277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F64761-9EF8-D448-8BE3-B7E1C4D688CB}"/>
              </a:ext>
            </a:extLst>
          </p:cNvPr>
          <p:cNvSpPr/>
          <p:nvPr/>
        </p:nvSpPr>
        <p:spPr>
          <a:xfrm>
            <a:off x="0" y="0"/>
            <a:ext cx="12192000" cy="1325563"/>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322E3E-0828-7901-321A-E56BF1A0B573}"/>
              </a:ext>
            </a:extLst>
          </p:cNvPr>
          <p:cNvSpPr>
            <a:spLocks noGrp="1"/>
          </p:cNvSpPr>
          <p:nvPr>
            <p:ph type="title"/>
          </p:nvPr>
        </p:nvSpPr>
        <p:spPr>
          <a:xfrm>
            <a:off x="0" y="18255"/>
            <a:ext cx="12192000" cy="1325563"/>
          </a:xfrm>
        </p:spPr>
        <p:txBody>
          <a:bodyPr>
            <a:normAutofit/>
          </a:bodyPr>
          <a:lstStyle/>
          <a:p>
            <a:pPr algn="ctr"/>
            <a:r>
              <a:rPr lang="en-US" sz="3600" b="1" dirty="0" err="1">
                <a:latin typeface="Arial" panose="020B0604020202020204" pitchFamily="34" charset="0"/>
                <a:cs typeface="Arial" panose="020B0604020202020204" pitchFamily="34" charset="0"/>
              </a:rPr>
              <a:t>Callery</a:t>
            </a:r>
            <a:r>
              <a:rPr lang="en-US" sz="3600" b="1" dirty="0">
                <a:latin typeface="Arial" panose="020B0604020202020204" pitchFamily="34" charset="0"/>
                <a:cs typeface="Arial" panose="020B0604020202020204" pitchFamily="34" charset="0"/>
              </a:rPr>
              <a:t> Pear</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Growth </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A3ABB89-438F-D391-17BC-C813ECCA1A4D}"/>
              </a:ext>
            </a:extLst>
          </p:cNvPr>
          <p:cNvSpPr>
            <a:spLocks noGrp="1"/>
          </p:cNvSpPr>
          <p:nvPr>
            <p:ph idx="1"/>
          </p:nvPr>
        </p:nvSpPr>
        <p:spPr>
          <a:xfrm>
            <a:off x="838200" y="1802179"/>
            <a:ext cx="10515600" cy="4351338"/>
          </a:xfrm>
        </p:spPr>
        <p:txBody>
          <a:bodyPr>
            <a:normAutofit/>
          </a:bodyPr>
          <a:lstStyle/>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Thicket forming</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Self-incompatible = cannot pollinate itself, requires cross pollination from genetically different cultivars</a:t>
            </a:r>
          </a:p>
          <a:p>
            <a:pPr marL="0" indent="0" algn="ctr">
              <a:buNone/>
            </a:pPr>
            <a:endParaRPr lang="en-US" sz="26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6C41F1A-CC33-A392-0386-B43B6EAC58D7}"/>
              </a:ext>
            </a:extLst>
          </p:cNvPr>
          <p:cNvPicPr>
            <a:picLocks noChangeAspect="1"/>
          </p:cNvPicPr>
          <p:nvPr/>
        </p:nvPicPr>
        <p:blipFill>
          <a:blip r:embed="rId2"/>
          <a:srcRect l="9315"/>
          <a:stretch/>
        </p:blipFill>
        <p:spPr>
          <a:xfrm>
            <a:off x="-12365" y="3716216"/>
            <a:ext cx="3798832" cy="3141784"/>
          </a:xfrm>
          <a:prstGeom prst="rect">
            <a:avLst/>
          </a:prstGeom>
          <a:ln>
            <a:solidFill>
              <a:schemeClr val="tx1"/>
            </a:solidFill>
          </a:ln>
        </p:spPr>
      </p:pic>
      <p:pic>
        <p:nvPicPr>
          <p:cNvPr id="7" name="Picture 6">
            <a:extLst>
              <a:ext uri="{FF2B5EF4-FFF2-40B4-BE49-F238E27FC236}">
                <a16:creationId xmlns:a16="http://schemas.microsoft.com/office/drawing/2014/main" id="{98D4B7CB-0975-FA20-4F26-EAB0C0731312}"/>
              </a:ext>
            </a:extLst>
          </p:cNvPr>
          <p:cNvPicPr>
            <a:picLocks noChangeAspect="1"/>
          </p:cNvPicPr>
          <p:nvPr/>
        </p:nvPicPr>
        <p:blipFill>
          <a:blip r:embed="rId3"/>
          <a:srcRect l="9315"/>
          <a:stretch/>
        </p:blipFill>
        <p:spPr>
          <a:xfrm>
            <a:off x="3681688" y="3716216"/>
            <a:ext cx="3798832" cy="3141784"/>
          </a:xfrm>
          <a:prstGeom prst="rect">
            <a:avLst/>
          </a:prstGeom>
          <a:ln>
            <a:solidFill>
              <a:schemeClr val="tx1"/>
            </a:solidFill>
          </a:ln>
        </p:spPr>
      </p:pic>
      <p:pic>
        <p:nvPicPr>
          <p:cNvPr id="8" name="Picture 7">
            <a:extLst>
              <a:ext uri="{FF2B5EF4-FFF2-40B4-BE49-F238E27FC236}">
                <a16:creationId xmlns:a16="http://schemas.microsoft.com/office/drawing/2014/main" id="{0A21036B-067A-4EA8-41DB-03D491E7FDB1}"/>
              </a:ext>
            </a:extLst>
          </p:cNvPr>
          <p:cNvPicPr>
            <a:picLocks noChangeAspect="1"/>
          </p:cNvPicPr>
          <p:nvPr/>
        </p:nvPicPr>
        <p:blipFill>
          <a:blip r:embed="rId4"/>
          <a:stretch>
            <a:fillRect/>
          </a:stretch>
        </p:blipFill>
        <p:spPr>
          <a:xfrm>
            <a:off x="7405974" y="3716215"/>
            <a:ext cx="4786026" cy="3141784"/>
          </a:xfrm>
          <a:prstGeom prst="rect">
            <a:avLst/>
          </a:prstGeom>
          <a:ln>
            <a:solidFill>
              <a:schemeClr val="tx1"/>
            </a:solidFill>
          </a:ln>
        </p:spPr>
      </p:pic>
      <p:sp>
        <p:nvSpPr>
          <p:cNvPr id="6" name="TextBox 5">
            <a:extLst>
              <a:ext uri="{FF2B5EF4-FFF2-40B4-BE49-F238E27FC236}">
                <a16:creationId xmlns:a16="http://schemas.microsoft.com/office/drawing/2014/main" id="{BD199A4D-FAFC-A565-1F6D-D8C27EB49459}"/>
              </a:ext>
            </a:extLst>
          </p:cNvPr>
          <p:cNvSpPr txBox="1"/>
          <p:nvPr/>
        </p:nvSpPr>
        <p:spPr>
          <a:xfrm>
            <a:off x="2743434" y="6604986"/>
            <a:ext cx="2086065"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Leslie J. </a:t>
            </a:r>
            <a:r>
              <a:rPr lang="en-US" sz="900" dirty="0" err="1">
                <a:solidFill>
                  <a:prstClr val="black"/>
                </a:solidFill>
                <a:latin typeface="Arial" panose="020B0604020202020204" pitchFamily="34" charset="0"/>
                <a:cs typeface="Arial" panose="020B0604020202020204" pitchFamily="34" charset="0"/>
              </a:rPr>
              <a:t>Mehrhoff</a:t>
            </a:r>
            <a:r>
              <a:rPr lang="en-US" sz="900" dirty="0">
                <a:solidFill>
                  <a:prstClr val="black"/>
                </a:solidFill>
                <a:latin typeface="Arial" panose="020B0604020202020204" pitchFamily="34" charset="0"/>
                <a:cs typeface="Arial" panose="020B0604020202020204" pitchFamily="34" charset="0"/>
              </a:rPr>
              <a:t>, UC,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DFDEEA2-CDC3-B7F4-8DFD-FB229A5BCA62}"/>
              </a:ext>
            </a:extLst>
          </p:cNvPr>
          <p:cNvSpPr txBox="1"/>
          <p:nvPr/>
        </p:nvSpPr>
        <p:spPr>
          <a:xfrm>
            <a:off x="7405973" y="6604986"/>
            <a:ext cx="2086065" cy="230832"/>
          </a:xfrm>
          <a:prstGeom prst="rect">
            <a:avLst/>
          </a:prstGeom>
          <a:solidFill>
            <a:schemeClr val="bg1"/>
          </a:solidFill>
          <a:ln>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prstClr val="black"/>
                </a:solidFill>
                <a:latin typeface="Arial" panose="020B0604020202020204" pitchFamily="34" charset="0"/>
                <a:cs typeface="Arial" panose="020B0604020202020204" pitchFamily="34" charset="0"/>
              </a:rPr>
              <a:t>James H. Miller, USDA, bugwood.org</a:t>
            </a: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958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F64761-9EF8-D448-8BE3-B7E1C4D688CB}"/>
              </a:ext>
            </a:extLst>
          </p:cNvPr>
          <p:cNvSpPr/>
          <p:nvPr/>
        </p:nvSpPr>
        <p:spPr>
          <a:xfrm>
            <a:off x="0" y="0"/>
            <a:ext cx="12192000" cy="1325563"/>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322E3E-0828-7901-321A-E56BF1A0B573}"/>
              </a:ext>
            </a:extLst>
          </p:cNvPr>
          <p:cNvSpPr>
            <a:spLocks noGrp="1"/>
          </p:cNvSpPr>
          <p:nvPr>
            <p:ph type="title"/>
          </p:nvPr>
        </p:nvSpPr>
        <p:spPr>
          <a:xfrm>
            <a:off x="0" y="18255"/>
            <a:ext cx="12192000" cy="1325563"/>
          </a:xfrm>
        </p:spPr>
        <p:txBody>
          <a:bodyPr>
            <a:normAutofit/>
          </a:bodyPr>
          <a:lstStyle/>
          <a:p>
            <a:pPr algn="ctr"/>
            <a:r>
              <a:rPr lang="en-US" sz="3600" b="1" dirty="0" err="1">
                <a:latin typeface="Arial" panose="020B0604020202020204" pitchFamily="34" charset="0"/>
                <a:cs typeface="Arial" panose="020B0604020202020204" pitchFamily="34" charset="0"/>
              </a:rPr>
              <a:t>Callery</a:t>
            </a:r>
            <a:r>
              <a:rPr lang="en-US" sz="3600" b="1" dirty="0">
                <a:latin typeface="Arial" panose="020B0604020202020204" pitchFamily="34" charset="0"/>
                <a:cs typeface="Arial" panose="020B0604020202020204" pitchFamily="34" charset="0"/>
              </a:rPr>
              <a:t> Pear</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What Makes it a Successful Invader? </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A3ABB89-438F-D391-17BC-C813ECCA1A4D}"/>
              </a:ext>
            </a:extLst>
          </p:cNvPr>
          <p:cNvSpPr>
            <a:spLocks noGrp="1"/>
          </p:cNvSpPr>
          <p:nvPr>
            <p:ph idx="1"/>
          </p:nvPr>
        </p:nvSpPr>
        <p:spPr>
          <a:xfrm>
            <a:off x="838200" y="2274277"/>
            <a:ext cx="10515600" cy="3950677"/>
          </a:xfrm>
        </p:spPr>
        <p:txBody>
          <a:bodyPr>
            <a:normAutofit/>
          </a:bodyPr>
          <a:lstStyle/>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Vegetative propagation </a:t>
            </a:r>
            <a:r>
              <a:rPr lang="en-US" sz="2600" dirty="0">
                <a:latin typeface="Arial" panose="020B0604020202020204" pitchFamily="34" charset="0"/>
                <a:cs typeface="Arial" panose="020B0604020202020204" pitchFamily="34" charset="0"/>
              </a:rPr>
              <a:t>– no need for pollination, root sprouts produce clones of host plant</a:t>
            </a:r>
          </a:p>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Thicket forming </a:t>
            </a:r>
            <a:r>
              <a:rPr lang="en-US" sz="2600" dirty="0">
                <a:latin typeface="Arial" panose="020B0604020202020204" pitchFamily="34" charset="0"/>
                <a:cs typeface="Arial" panose="020B0604020202020204" pitchFamily="34" charset="0"/>
              </a:rPr>
              <a:t>– shades out and displaces competitors</a:t>
            </a:r>
          </a:p>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Thorns</a:t>
            </a:r>
            <a:r>
              <a:rPr lang="en-US" sz="2600" dirty="0">
                <a:latin typeface="Arial" panose="020B0604020202020204" pitchFamily="34" charset="0"/>
                <a:cs typeface="Arial" panose="020B0604020202020204" pitchFamily="34" charset="0"/>
              </a:rPr>
              <a:t> – difficult to remove mechanically and limits predation by grazing mammals </a:t>
            </a:r>
          </a:p>
          <a:p>
            <a:pPr marL="0" indent="0" algn="ctr">
              <a:spcBef>
                <a:spcPts val="1200"/>
              </a:spcBef>
              <a:spcAft>
                <a:spcPts val="1200"/>
              </a:spcAft>
              <a:buNone/>
            </a:pPr>
            <a:r>
              <a:rPr lang="en-US" sz="2600" b="1" dirty="0">
                <a:latin typeface="Arial" panose="020B0604020202020204" pitchFamily="34" charset="0"/>
                <a:cs typeface="Arial" panose="020B0604020202020204" pitchFamily="34" charset="0"/>
              </a:rPr>
              <a:t>Prolific fruit producer </a:t>
            </a:r>
            <a:r>
              <a:rPr lang="en-US" sz="2600" dirty="0">
                <a:latin typeface="Arial" panose="020B0604020202020204" pitchFamily="34" charset="0"/>
                <a:cs typeface="Arial" panose="020B0604020202020204" pitchFamily="34" charset="0"/>
              </a:rPr>
              <a:t>– fruit consumed then seeds spread by wildlife, 1-10 seeds per fruit on average</a:t>
            </a:r>
          </a:p>
        </p:txBody>
      </p:sp>
    </p:spTree>
    <p:extLst>
      <p:ext uri="{BB962C8B-B14F-4D97-AF65-F5344CB8AC3E}">
        <p14:creationId xmlns:p14="http://schemas.microsoft.com/office/powerpoint/2010/main" val="2643307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F64761-9EF8-D448-8BE3-B7E1C4D688CB}"/>
              </a:ext>
            </a:extLst>
          </p:cNvPr>
          <p:cNvSpPr/>
          <p:nvPr/>
        </p:nvSpPr>
        <p:spPr>
          <a:xfrm>
            <a:off x="0" y="0"/>
            <a:ext cx="12192000" cy="1325563"/>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322E3E-0828-7901-321A-E56BF1A0B573}"/>
              </a:ext>
            </a:extLst>
          </p:cNvPr>
          <p:cNvSpPr>
            <a:spLocks noGrp="1"/>
          </p:cNvSpPr>
          <p:nvPr>
            <p:ph type="title"/>
          </p:nvPr>
        </p:nvSpPr>
        <p:spPr>
          <a:xfrm>
            <a:off x="0" y="18255"/>
            <a:ext cx="12192000" cy="1325563"/>
          </a:xfrm>
        </p:spPr>
        <p:txBody>
          <a:bodyPr>
            <a:normAutofit/>
          </a:bodyPr>
          <a:lstStyle/>
          <a:p>
            <a:pPr algn="ctr"/>
            <a:r>
              <a:rPr lang="en-US" sz="3600" b="1" dirty="0" err="1">
                <a:latin typeface="Arial" panose="020B0604020202020204" pitchFamily="34" charset="0"/>
                <a:cs typeface="Arial" panose="020B0604020202020204" pitchFamily="34" charset="0"/>
              </a:rPr>
              <a:t>Callery</a:t>
            </a:r>
            <a:r>
              <a:rPr lang="en-US" sz="3600" b="1" dirty="0">
                <a:latin typeface="Arial" panose="020B0604020202020204" pitchFamily="34" charset="0"/>
                <a:cs typeface="Arial" panose="020B0604020202020204" pitchFamily="34" charset="0"/>
              </a:rPr>
              <a:t> Pear</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Impact </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A3ABB89-438F-D391-17BC-C813ECCA1A4D}"/>
              </a:ext>
            </a:extLst>
          </p:cNvPr>
          <p:cNvSpPr>
            <a:spLocks noGrp="1"/>
          </p:cNvSpPr>
          <p:nvPr>
            <p:ph idx="1"/>
          </p:nvPr>
        </p:nvSpPr>
        <p:spPr>
          <a:xfrm>
            <a:off x="838200" y="2199336"/>
            <a:ext cx="10515600" cy="3811850"/>
          </a:xfrm>
        </p:spPr>
        <p:txBody>
          <a:bodyPr>
            <a:normAutofit/>
          </a:bodyPr>
          <a:lstStyle/>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Aggressive invader that quickly takes over an area (fields, roadsides, forest understory, etc.)</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Outcompetes and displaces native vegetation</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Few insects feed on Callery pear = food desert for birds that rely on native insects for food</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Extremely difficult to remove once established</a:t>
            </a:r>
          </a:p>
        </p:txBody>
      </p:sp>
    </p:spTree>
    <p:extLst>
      <p:ext uri="{BB962C8B-B14F-4D97-AF65-F5344CB8AC3E}">
        <p14:creationId xmlns:p14="http://schemas.microsoft.com/office/powerpoint/2010/main" val="2584684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F64761-9EF8-D448-8BE3-B7E1C4D688CB}"/>
              </a:ext>
            </a:extLst>
          </p:cNvPr>
          <p:cNvSpPr/>
          <p:nvPr/>
        </p:nvSpPr>
        <p:spPr>
          <a:xfrm>
            <a:off x="0" y="0"/>
            <a:ext cx="12192000" cy="1325563"/>
          </a:xfrm>
          <a:prstGeom prst="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322E3E-0828-7901-321A-E56BF1A0B573}"/>
              </a:ext>
            </a:extLst>
          </p:cNvPr>
          <p:cNvSpPr>
            <a:spLocks noGrp="1"/>
          </p:cNvSpPr>
          <p:nvPr>
            <p:ph type="title"/>
          </p:nvPr>
        </p:nvSpPr>
        <p:spPr>
          <a:xfrm>
            <a:off x="0" y="18255"/>
            <a:ext cx="12192000" cy="1325563"/>
          </a:xfrm>
        </p:spPr>
        <p:txBody>
          <a:bodyPr>
            <a:normAutofit/>
          </a:bodyPr>
          <a:lstStyle/>
          <a:p>
            <a:pPr algn="ctr"/>
            <a:r>
              <a:rPr lang="en-US" sz="3600" b="1" dirty="0">
                <a:latin typeface="Arial" panose="020B0604020202020204" pitchFamily="34" charset="0"/>
                <a:cs typeface="Arial" panose="020B0604020202020204" pitchFamily="34" charset="0"/>
              </a:rPr>
              <a:t>Callery Pear</a:t>
            </a:r>
            <a:br>
              <a:rPr lang="en-US" sz="36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Prevent the Spread </a:t>
            </a:r>
            <a:endParaRPr lang="en-US" sz="36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A3ABB89-438F-D391-17BC-C813ECCA1A4D}"/>
              </a:ext>
            </a:extLst>
          </p:cNvPr>
          <p:cNvSpPr>
            <a:spLocks noGrp="1"/>
          </p:cNvSpPr>
          <p:nvPr>
            <p:ph idx="1"/>
          </p:nvPr>
        </p:nvSpPr>
        <p:spPr>
          <a:xfrm>
            <a:off x="404447" y="1500553"/>
            <a:ext cx="5515707" cy="5163346"/>
          </a:xfrm>
        </p:spPr>
        <p:txBody>
          <a:bodyPr>
            <a:normAutofit/>
          </a:bodyPr>
          <a:lstStyle/>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Landowners can help prevent the spread by removing Callery pear cultivars from their yards</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State agencies have created programs to incentivize landowners to remove Callery pear cultivars in exchange for a native replacement tree</a:t>
            </a:r>
          </a:p>
          <a:p>
            <a:pPr marL="0" indent="0" algn="ctr">
              <a:spcBef>
                <a:spcPts val="1200"/>
              </a:spcBef>
              <a:spcAft>
                <a:spcPts val="1200"/>
              </a:spcAft>
              <a:buNone/>
            </a:pPr>
            <a:r>
              <a:rPr lang="en-US" sz="2600" dirty="0">
                <a:latin typeface="Arial" panose="020B0604020202020204" pitchFamily="34" charset="0"/>
                <a:cs typeface="Arial" panose="020B0604020202020204" pitchFamily="34" charset="0"/>
              </a:rPr>
              <a:t>Several states have banned the sale of Callery pear cultivars including South Carolina, Ohio, and Pennsylvania</a:t>
            </a:r>
          </a:p>
        </p:txBody>
      </p:sp>
      <p:pic>
        <p:nvPicPr>
          <p:cNvPr id="5" name="Picture 4">
            <a:extLst>
              <a:ext uri="{FF2B5EF4-FFF2-40B4-BE49-F238E27FC236}">
                <a16:creationId xmlns:a16="http://schemas.microsoft.com/office/drawing/2014/main" id="{8816D043-1EF3-7D99-AFFE-9F85552CB6AB}"/>
              </a:ext>
            </a:extLst>
          </p:cNvPr>
          <p:cNvPicPr>
            <a:picLocks noChangeAspect="1"/>
          </p:cNvPicPr>
          <p:nvPr/>
        </p:nvPicPr>
        <p:blipFill>
          <a:blip r:embed="rId2"/>
          <a:stretch>
            <a:fillRect/>
          </a:stretch>
        </p:blipFill>
        <p:spPr>
          <a:xfrm>
            <a:off x="5748016" y="1482298"/>
            <a:ext cx="3207975" cy="3215818"/>
          </a:xfrm>
          <a:prstGeom prst="rect">
            <a:avLst/>
          </a:prstGeom>
        </p:spPr>
      </p:pic>
      <p:pic>
        <p:nvPicPr>
          <p:cNvPr id="6" name="Picture 5">
            <a:extLst>
              <a:ext uri="{FF2B5EF4-FFF2-40B4-BE49-F238E27FC236}">
                <a16:creationId xmlns:a16="http://schemas.microsoft.com/office/drawing/2014/main" id="{FD42A6D6-95E7-560E-F246-7643F825C7B3}"/>
              </a:ext>
            </a:extLst>
          </p:cNvPr>
          <p:cNvPicPr>
            <a:picLocks noChangeAspect="1"/>
          </p:cNvPicPr>
          <p:nvPr/>
        </p:nvPicPr>
        <p:blipFill>
          <a:blip r:embed="rId3"/>
          <a:stretch>
            <a:fillRect/>
          </a:stretch>
        </p:blipFill>
        <p:spPr>
          <a:xfrm>
            <a:off x="9062773" y="1500553"/>
            <a:ext cx="3101193" cy="3154114"/>
          </a:xfrm>
          <a:prstGeom prst="rect">
            <a:avLst/>
          </a:prstGeom>
        </p:spPr>
      </p:pic>
      <p:pic>
        <p:nvPicPr>
          <p:cNvPr id="7" name="Picture 6">
            <a:extLst>
              <a:ext uri="{FF2B5EF4-FFF2-40B4-BE49-F238E27FC236}">
                <a16:creationId xmlns:a16="http://schemas.microsoft.com/office/drawing/2014/main" id="{268C474F-5D20-A95A-6288-2B462C1E0C5A}"/>
              </a:ext>
            </a:extLst>
          </p:cNvPr>
          <p:cNvPicPr>
            <a:picLocks noChangeAspect="1"/>
          </p:cNvPicPr>
          <p:nvPr/>
        </p:nvPicPr>
        <p:blipFill>
          <a:blip r:embed="rId4"/>
          <a:stretch>
            <a:fillRect/>
          </a:stretch>
        </p:blipFill>
        <p:spPr>
          <a:xfrm>
            <a:off x="7780300" y="4787272"/>
            <a:ext cx="3100528" cy="1937830"/>
          </a:xfrm>
          <a:prstGeom prst="rect">
            <a:avLst/>
          </a:prstGeom>
        </p:spPr>
      </p:pic>
    </p:spTree>
    <p:extLst>
      <p:ext uri="{BB962C8B-B14F-4D97-AF65-F5344CB8AC3E}">
        <p14:creationId xmlns:p14="http://schemas.microsoft.com/office/powerpoint/2010/main" val="34227505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11532</TotalTime>
  <Words>714</Words>
  <Application>Microsoft Office PowerPoint</Application>
  <PresentationFormat>Widescreen</PresentationFormat>
  <Paragraphs>69</Paragraphs>
  <Slides>11</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Aptos</vt:lpstr>
      <vt:lpstr>Aptos Display</vt:lpstr>
      <vt:lpstr>Arial</vt:lpstr>
      <vt:lpstr>Office Theme</vt:lpstr>
      <vt:lpstr>Callery Pear</vt:lpstr>
      <vt:lpstr>Callery Pear Introduction </vt:lpstr>
      <vt:lpstr>Callery Pear Cultivars = Pears Gone Wild</vt:lpstr>
      <vt:lpstr>Callery Pear Description </vt:lpstr>
      <vt:lpstr>Callery Pear Description </vt:lpstr>
      <vt:lpstr>Callery Pear Growth </vt:lpstr>
      <vt:lpstr>Callery Pear What Makes it a Successful Invader? </vt:lpstr>
      <vt:lpstr>Callery Pear Impact </vt:lpstr>
      <vt:lpstr>Callery Pear Prevent the Spread </vt:lpstr>
      <vt:lpstr>Callery Pear Management </vt:lpstr>
      <vt:lpstr>Callery Pear Additional Resources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Katy Crout</dc:creator>
  <cp:lastModifiedBy>Katy Crout</cp:lastModifiedBy>
  <cp:revision>2</cp:revision>
  <dcterms:created xsi:type="dcterms:W3CDTF">2024-09-18T20:10:48Z</dcterms:created>
  <dcterms:modified xsi:type="dcterms:W3CDTF">2025-05-29T19:12:24Z</dcterms:modified>
</cp:coreProperties>
</file>